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9" r:id="rId5"/>
    <p:sldId id="258" r:id="rId6"/>
    <p:sldId id="264" r:id="rId7"/>
    <p:sldId id="260" r:id="rId8"/>
    <p:sldId id="261" r:id="rId9"/>
    <p:sldId id="265"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6" autoAdjust="0"/>
    <p:restoredTop sz="94660"/>
  </p:normalViewPr>
  <p:slideViewPr>
    <p:cSldViewPr snapToGrid="0">
      <p:cViewPr varScale="1">
        <p:scale>
          <a:sx n="65" d="100"/>
          <a:sy n="65" d="100"/>
        </p:scale>
        <p:origin x="90" y="18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F1528B-36B1-44C7-881F-4E514F8F224A}" type="doc">
      <dgm:prSet loTypeId="urn:microsoft.com/office/officeart/2016/7/layout/VerticalSolidActionList" loCatId="List" qsTypeId="urn:microsoft.com/office/officeart/2005/8/quickstyle/simple1" qsCatId="simple" csTypeId="urn:microsoft.com/office/officeart/2005/8/colors/colorful2" csCatId="colorful"/>
      <dgm:spPr/>
      <dgm:t>
        <a:bodyPr/>
        <a:lstStyle/>
        <a:p>
          <a:endParaRPr lang="en-US"/>
        </a:p>
      </dgm:t>
    </dgm:pt>
    <dgm:pt modelId="{BB461AE5-61C7-4193-9105-12E3C21E40C5}">
      <dgm:prSet/>
      <dgm:spPr/>
      <dgm:t>
        <a:bodyPr/>
        <a:lstStyle/>
        <a:p>
          <a:r>
            <a:rPr lang="en-US"/>
            <a:t>Start</a:t>
          </a:r>
        </a:p>
      </dgm:t>
    </dgm:pt>
    <dgm:pt modelId="{2332EDFC-B796-4D51-92F8-31E23AAB9E97}" type="parTrans" cxnId="{0ACCCEC9-D94E-4D7A-9AF7-A5B32C4BD113}">
      <dgm:prSet/>
      <dgm:spPr/>
      <dgm:t>
        <a:bodyPr/>
        <a:lstStyle/>
        <a:p>
          <a:endParaRPr lang="en-US"/>
        </a:p>
      </dgm:t>
    </dgm:pt>
    <dgm:pt modelId="{BBCBDCBE-B1ED-4E47-8C73-0D1CCA061A2A}" type="sibTrans" cxnId="{0ACCCEC9-D94E-4D7A-9AF7-A5B32C4BD113}">
      <dgm:prSet/>
      <dgm:spPr/>
      <dgm:t>
        <a:bodyPr/>
        <a:lstStyle/>
        <a:p>
          <a:endParaRPr lang="en-US"/>
        </a:p>
      </dgm:t>
    </dgm:pt>
    <dgm:pt modelId="{A41FC30E-7E5B-48EC-8A08-522160FDC521}">
      <dgm:prSet/>
      <dgm:spPr/>
      <dgm:t>
        <a:bodyPr/>
        <a:lstStyle/>
        <a:p>
          <a:r>
            <a:rPr lang="en-US"/>
            <a:t>Start with Graduate Roster </a:t>
          </a:r>
        </a:p>
      </dgm:t>
    </dgm:pt>
    <dgm:pt modelId="{C58C6811-FD64-461B-AC5D-E786BBA56FCF}" type="parTrans" cxnId="{A7A7B869-1416-4B75-BDAA-743FA212F18E}">
      <dgm:prSet/>
      <dgm:spPr/>
      <dgm:t>
        <a:bodyPr/>
        <a:lstStyle/>
        <a:p>
          <a:endParaRPr lang="en-US"/>
        </a:p>
      </dgm:t>
    </dgm:pt>
    <dgm:pt modelId="{E995E558-299E-4EA6-A6DB-98695A672DD2}" type="sibTrans" cxnId="{A7A7B869-1416-4B75-BDAA-743FA212F18E}">
      <dgm:prSet/>
      <dgm:spPr/>
      <dgm:t>
        <a:bodyPr/>
        <a:lstStyle/>
        <a:p>
          <a:endParaRPr lang="en-US"/>
        </a:p>
      </dgm:t>
    </dgm:pt>
    <dgm:pt modelId="{4004A9E8-0F05-4910-9E47-26FE0BC4C3DD}">
      <dgm:prSet/>
      <dgm:spPr/>
      <dgm:t>
        <a:bodyPr/>
        <a:lstStyle/>
        <a:p>
          <a:r>
            <a:rPr lang="en-US"/>
            <a:t>Add</a:t>
          </a:r>
        </a:p>
      </dgm:t>
    </dgm:pt>
    <dgm:pt modelId="{44A537B6-6E40-466F-B50F-B468C3826D00}" type="parTrans" cxnId="{70FAD541-945B-4A75-8576-41B2B252B7E5}">
      <dgm:prSet/>
      <dgm:spPr/>
      <dgm:t>
        <a:bodyPr/>
        <a:lstStyle/>
        <a:p>
          <a:endParaRPr lang="en-US"/>
        </a:p>
      </dgm:t>
    </dgm:pt>
    <dgm:pt modelId="{4BC96CA1-DF72-46A9-AE1E-4C9651A2BAD7}" type="sibTrans" cxnId="{70FAD541-945B-4A75-8576-41B2B252B7E5}">
      <dgm:prSet/>
      <dgm:spPr/>
      <dgm:t>
        <a:bodyPr/>
        <a:lstStyle/>
        <a:p>
          <a:endParaRPr lang="en-US"/>
        </a:p>
      </dgm:t>
    </dgm:pt>
    <dgm:pt modelId="{BB37C21A-4A15-41A3-9DFF-15C7C7282068}">
      <dgm:prSet/>
      <dgm:spPr/>
      <dgm:t>
        <a:bodyPr/>
        <a:lstStyle/>
        <a:p>
          <a:r>
            <a:rPr lang="en-US"/>
            <a:t>Add columns: Course Count, Start Month, Target Hours, Target Days</a:t>
          </a:r>
        </a:p>
      </dgm:t>
    </dgm:pt>
    <dgm:pt modelId="{8121C2C6-44CE-4274-8897-4435263E364E}" type="parTrans" cxnId="{4FAE5A94-063C-4FC3-841F-9328EDA53E12}">
      <dgm:prSet/>
      <dgm:spPr/>
      <dgm:t>
        <a:bodyPr/>
        <a:lstStyle/>
        <a:p>
          <a:endParaRPr lang="en-US"/>
        </a:p>
      </dgm:t>
    </dgm:pt>
    <dgm:pt modelId="{C1C7E8BE-44BC-4354-8E7E-7A041FA9C354}" type="sibTrans" cxnId="{4FAE5A94-063C-4FC3-841F-9328EDA53E12}">
      <dgm:prSet/>
      <dgm:spPr/>
      <dgm:t>
        <a:bodyPr/>
        <a:lstStyle/>
        <a:p>
          <a:endParaRPr lang="en-US"/>
        </a:p>
      </dgm:t>
    </dgm:pt>
    <dgm:pt modelId="{41BEB572-18BC-4A8E-AD70-C5EE1923506A}">
      <dgm:prSet/>
      <dgm:spPr/>
      <dgm:t>
        <a:bodyPr/>
        <a:lstStyle/>
        <a:p>
          <a:r>
            <a:rPr lang="en-US"/>
            <a:t>Calculate</a:t>
          </a:r>
        </a:p>
      </dgm:t>
    </dgm:pt>
    <dgm:pt modelId="{8791A92E-D2F5-4FC1-BFBC-6E1D7A400465}" type="parTrans" cxnId="{E7EF5B05-1280-4D31-86E4-3936E4A0750D}">
      <dgm:prSet/>
      <dgm:spPr/>
      <dgm:t>
        <a:bodyPr/>
        <a:lstStyle/>
        <a:p>
          <a:endParaRPr lang="en-US"/>
        </a:p>
      </dgm:t>
    </dgm:pt>
    <dgm:pt modelId="{CD59B965-D427-4B42-B2DF-29F093EF98C8}" type="sibTrans" cxnId="{E7EF5B05-1280-4D31-86E4-3936E4A0750D}">
      <dgm:prSet/>
      <dgm:spPr/>
      <dgm:t>
        <a:bodyPr/>
        <a:lstStyle/>
        <a:p>
          <a:endParaRPr lang="en-US"/>
        </a:p>
      </dgm:t>
    </dgm:pt>
    <dgm:pt modelId="{4E90CC3E-33B7-4987-B0DF-899120A1F52D}">
      <dgm:prSet/>
      <dgm:spPr/>
      <dgm:t>
        <a:bodyPr/>
        <a:lstStyle/>
        <a:p>
          <a:r>
            <a:rPr lang="en-US"/>
            <a:t>Calculate: Variance Hours, Variance Days</a:t>
          </a:r>
        </a:p>
      </dgm:t>
    </dgm:pt>
    <dgm:pt modelId="{FD610220-02E3-4FA5-9B36-2A0B51D6E4A6}" type="parTrans" cxnId="{857960AC-17C8-4E81-B53A-6C2C3BD1FF2F}">
      <dgm:prSet/>
      <dgm:spPr/>
      <dgm:t>
        <a:bodyPr/>
        <a:lstStyle/>
        <a:p>
          <a:endParaRPr lang="en-US"/>
        </a:p>
      </dgm:t>
    </dgm:pt>
    <dgm:pt modelId="{D3D2C36A-743C-45AE-9346-E83788B045C0}" type="sibTrans" cxnId="{857960AC-17C8-4E81-B53A-6C2C3BD1FF2F}">
      <dgm:prSet/>
      <dgm:spPr/>
      <dgm:t>
        <a:bodyPr/>
        <a:lstStyle/>
        <a:p>
          <a:endParaRPr lang="en-US"/>
        </a:p>
      </dgm:t>
    </dgm:pt>
    <dgm:pt modelId="{7F97A5FA-F4C5-492D-9C4B-F4BCBFDE22A7}">
      <dgm:prSet/>
      <dgm:spPr/>
      <dgm:t>
        <a:bodyPr/>
        <a:lstStyle/>
        <a:p>
          <a:r>
            <a:rPr lang="en-US"/>
            <a:t>Initiate</a:t>
          </a:r>
        </a:p>
      </dgm:t>
    </dgm:pt>
    <dgm:pt modelId="{B9260169-3085-4CE3-9683-EA93FE0379FF}" type="parTrans" cxnId="{B80A30B2-3E54-4A51-AE65-4DF70FF43D9A}">
      <dgm:prSet/>
      <dgm:spPr/>
      <dgm:t>
        <a:bodyPr/>
        <a:lstStyle/>
        <a:p>
          <a:endParaRPr lang="en-US"/>
        </a:p>
      </dgm:t>
    </dgm:pt>
    <dgm:pt modelId="{0738D3B9-E9DF-4D97-A6E9-8732B7D52626}" type="sibTrans" cxnId="{B80A30B2-3E54-4A51-AE65-4DF70FF43D9A}">
      <dgm:prSet/>
      <dgm:spPr/>
      <dgm:t>
        <a:bodyPr/>
        <a:lstStyle/>
        <a:p>
          <a:endParaRPr lang="en-US"/>
        </a:p>
      </dgm:t>
    </dgm:pt>
    <dgm:pt modelId="{8F87DDB0-5FD9-424C-A55C-355D9D358B87}">
      <dgm:prSet/>
      <dgm:spPr/>
      <dgm:t>
        <a:bodyPr/>
        <a:lstStyle/>
        <a:p>
          <a:r>
            <a:rPr lang="en-US"/>
            <a:t>Initiate machine learning</a:t>
          </a:r>
        </a:p>
      </dgm:t>
    </dgm:pt>
    <dgm:pt modelId="{B459381F-153D-4BD0-BB0D-3C82EC28498C}" type="parTrans" cxnId="{ADA409D6-7AC4-4097-8A65-9244DE04BAFF}">
      <dgm:prSet/>
      <dgm:spPr/>
      <dgm:t>
        <a:bodyPr/>
        <a:lstStyle/>
        <a:p>
          <a:endParaRPr lang="en-US"/>
        </a:p>
      </dgm:t>
    </dgm:pt>
    <dgm:pt modelId="{3507D13F-B6F9-42C9-9ABE-896D5D48CA03}" type="sibTrans" cxnId="{ADA409D6-7AC4-4097-8A65-9244DE04BAFF}">
      <dgm:prSet/>
      <dgm:spPr/>
      <dgm:t>
        <a:bodyPr/>
        <a:lstStyle/>
        <a:p>
          <a:endParaRPr lang="en-US"/>
        </a:p>
      </dgm:t>
    </dgm:pt>
    <dgm:pt modelId="{33197317-7AF9-4420-91FC-75024F4351F6}" type="pres">
      <dgm:prSet presAssocID="{A3F1528B-36B1-44C7-881F-4E514F8F224A}" presName="Name0" presStyleCnt="0">
        <dgm:presLayoutVars>
          <dgm:dir/>
          <dgm:animLvl val="lvl"/>
          <dgm:resizeHandles val="exact"/>
        </dgm:presLayoutVars>
      </dgm:prSet>
      <dgm:spPr/>
    </dgm:pt>
    <dgm:pt modelId="{2D21FC73-5755-4CB5-9899-AA69BEA3935A}" type="pres">
      <dgm:prSet presAssocID="{BB461AE5-61C7-4193-9105-12E3C21E40C5}" presName="linNode" presStyleCnt="0"/>
      <dgm:spPr/>
    </dgm:pt>
    <dgm:pt modelId="{26287BC9-2A5D-443F-A267-FA5F0DCB8C5E}" type="pres">
      <dgm:prSet presAssocID="{BB461AE5-61C7-4193-9105-12E3C21E40C5}" presName="parentText" presStyleLbl="alignNode1" presStyleIdx="0" presStyleCnt="4">
        <dgm:presLayoutVars>
          <dgm:chMax val="1"/>
          <dgm:bulletEnabled/>
        </dgm:presLayoutVars>
      </dgm:prSet>
      <dgm:spPr/>
    </dgm:pt>
    <dgm:pt modelId="{D8670287-BA95-4F9A-A454-971F27684CFA}" type="pres">
      <dgm:prSet presAssocID="{BB461AE5-61C7-4193-9105-12E3C21E40C5}" presName="descendantText" presStyleLbl="alignAccFollowNode1" presStyleIdx="0" presStyleCnt="4">
        <dgm:presLayoutVars>
          <dgm:bulletEnabled/>
        </dgm:presLayoutVars>
      </dgm:prSet>
      <dgm:spPr/>
    </dgm:pt>
    <dgm:pt modelId="{18FEFADC-EADB-499C-B263-64D1FAAC858E}" type="pres">
      <dgm:prSet presAssocID="{BBCBDCBE-B1ED-4E47-8C73-0D1CCA061A2A}" presName="sp" presStyleCnt="0"/>
      <dgm:spPr/>
    </dgm:pt>
    <dgm:pt modelId="{E088C3BE-FB2E-4B52-BABA-C69A645825A7}" type="pres">
      <dgm:prSet presAssocID="{4004A9E8-0F05-4910-9E47-26FE0BC4C3DD}" presName="linNode" presStyleCnt="0"/>
      <dgm:spPr/>
    </dgm:pt>
    <dgm:pt modelId="{3128D332-A11F-46F9-B536-7E2D833DF816}" type="pres">
      <dgm:prSet presAssocID="{4004A9E8-0F05-4910-9E47-26FE0BC4C3DD}" presName="parentText" presStyleLbl="alignNode1" presStyleIdx="1" presStyleCnt="4">
        <dgm:presLayoutVars>
          <dgm:chMax val="1"/>
          <dgm:bulletEnabled/>
        </dgm:presLayoutVars>
      </dgm:prSet>
      <dgm:spPr/>
    </dgm:pt>
    <dgm:pt modelId="{7D57285E-C89C-4A8F-836C-19688DFC7DE1}" type="pres">
      <dgm:prSet presAssocID="{4004A9E8-0F05-4910-9E47-26FE0BC4C3DD}" presName="descendantText" presStyleLbl="alignAccFollowNode1" presStyleIdx="1" presStyleCnt="4">
        <dgm:presLayoutVars>
          <dgm:bulletEnabled/>
        </dgm:presLayoutVars>
      </dgm:prSet>
      <dgm:spPr/>
    </dgm:pt>
    <dgm:pt modelId="{EA25BB0F-2579-4A9D-B3FC-04FCB768572B}" type="pres">
      <dgm:prSet presAssocID="{4BC96CA1-DF72-46A9-AE1E-4C9651A2BAD7}" presName="sp" presStyleCnt="0"/>
      <dgm:spPr/>
    </dgm:pt>
    <dgm:pt modelId="{3DB387B0-5976-4FF3-8EE4-EECE40982E32}" type="pres">
      <dgm:prSet presAssocID="{41BEB572-18BC-4A8E-AD70-C5EE1923506A}" presName="linNode" presStyleCnt="0"/>
      <dgm:spPr/>
    </dgm:pt>
    <dgm:pt modelId="{F72BD1C5-9B3C-474C-BF30-E8927E1E24AE}" type="pres">
      <dgm:prSet presAssocID="{41BEB572-18BC-4A8E-AD70-C5EE1923506A}" presName="parentText" presStyleLbl="alignNode1" presStyleIdx="2" presStyleCnt="4">
        <dgm:presLayoutVars>
          <dgm:chMax val="1"/>
          <dgm:bulletEnabled/>
        </dgm:presLayoutVars>
      </dgm:prSet>
      <dgm:spPr/>
    </dgm:pt>
    <dgm:pt modelId="{654ADACC-7FA1-4261-98B4-DB5B5D9FB38B}" type="pres">
      <dgm:prSet presAssocID="{41BEB572-18BC-4A8E-AD70-C5EE1923506A}" presName="descendantText" presStyleLbl="alignAccFollowNode1" presStyleIdx="2" presStyleCnt="4">
        <dgm:presLayoutVars>
          <dgm:bulletEnabled/>
        </dgm:presLayoutVars>
      </dgm:prSet>
      <dgm:spPr/>
    </dgm:pt>
    <dgm:pt modelId="{064CFD4C-694C-462C-B74D-5EF1AB8CEF06}" type="pres">
      <dgm:prSet presAssocID="{CD59B965-D427-4B42-B2DF-29F093EF98C8}" presName="sp" presStyleCnt="0"/>
      <dgm:spPr/>
    </dgm:pt>
    <dgm:pt modelId="{2217D769-41D3-4A1C-B460-6FE2F3E40343}" type="pres">
      <dgm:prSet presAssocID="{7F97A5FA-F4C5-492D-9C4B-F4BCBFDE22A7}" presName="linNode" presStyleCnt="0"/>
      <dgm:spPr/>
    </dgm:pt>
    <dgm:pt modelId="{3815A6DB-3F80-4BEE-BDDC-5D48D1C7E283}" type="pres">
      <dgm:prSet presAssocID="{7F97A5FA-F4C5-492D-9C4B-F4BCBFDE22A7}" presName="parentText" presStyleLbl="alignNode1" presStyleIdx="3" presStyleCnt="4">
        <dgm:presLayoutVars>
          <dgm:chMax val="1"/>
          <dgm:bulletEnabled/>
        </dgm:presLayoutVars>
      </dgm:prSet>
      <dgm:spPr/>
    </dgm:pt>
    <dgm:pt modelId="{9B49792F-18D0-4DDF-9329-6A80FC748FE1}" type="pres">
      <dgm:prSet presAssocID="{7F97A5FA-F4C5-492D-9C4B-F4BCBFDE22A7}" presName="descendantText" presStyleLbl="alignAccFollowNode1" presStyleIdx="3" presStyleCnt="4">
        <dgm:presLayoutVars>
          <dgm:bulletEnabled/>
        </dgm:presLayoutVars>
      </dgm:prSet>
      <dgm:spPr/>
    </dgm:pt>
  </dgm:ptLst>
  <dgm:cxnLst>
    <dgm:cxn modelId="{E7EF5B05-1280-4D31-86E4-3936E4A0750D}" srcId="{A3F1528B-36B1-44C7-881F-4E514F8F224A}" destId="{41BEB572-18BC-4A8E-AD70-C5EE1923506A}" srcOrd="2" destOrd="0" parTransId="{8791A92E-D2F5-4FC1-BFBC-6E1D7A400465}" sibTransId="{CD59B965-D427-4B42-B2DF-29F093EF98C8}"/>
    <dgm:cxn modelId="{FC7CDE16-1462-4406-82AF-D0F51330F185}" type="presOf" srcId="{BB461AE5-61C7-4193-9105-12E3C21E40C5}" destId="{26287BC9-2A5D-443F-A267-FA5F0DCB8C5E}" srcOrd="0" destOrd="0" presId="urn:microsoft.com/office/officeart/2016/7/layout/VerticalSolidActionList"/>
    <dgm:cxn modelId="{E9D31218-6D04-48EE-9F2E-E1E018EFC783}" type="presOf" srcId="{A41FC30E-7E5B-48EC-8A08-522160FDC521}" destId="{D8670287-BA95-4F9A-A454-971F27684CFA}" srcOrd="0" destOrd="0" presId="urn:microsoft.com/office/officeart/2016/7/layout/VerticalSolidActionList"/>
    <dgm:cxn modelId="{96873F20-4A32-4656-8751-6650762C572C}" type="presOf" srcId="{4E90CC3E-33B7-4987-B0DF-899120A1F52D}" destId="{654ADACC-7FA1-4261-98B4-DB5B5D9FB38B}" srcOrd="0" destOrd="0" presId="urn:microsoft.com/office/officeart/2016/7/layout/VerticalSolidActionList"/>
    <dgm:cxn modelId="{96E2EF26-232C-4C55-A42B-991DE8DC858D}" type="presOf" srcId="{41BEB572-18BC-4A8E-AD70-C5EE1923506A}" destId="{F72BD1C5-9B3C-474C-BF30-E8927E1E24AE}" srcOrd="0" destOrd="0" presId="urn:microsoft.com/office/officeart/2016/7/layout/VerticalSolidActionList"/>
    <dgm:cxn modelId="{70FAD541-945B-4A75-8576-41B2B252B7E5}" srcId="{A3F1528B-36B1-44C7-881F-4E514F8F224A}" destId="{4004A9E8-0F05-4910-9E47-26FE0BC4C3DD}" srcOrd="1" destOrd="0" parTransId="{44A537B6-6E40-466F-B50F-B468C3826D00}" sibTransId="{4BC96CA1-DF72-46A9-AE1E-4C9651A2BAD7}"/>
    <dgm:cxn modelId="{A7A7B869-1416-4B75-BDAA-743FA212F18E}" srcId="{BB461AE5-61C7-4193-9105-12E3C21E40C5}" destId="{A41FC30E-7E5B-48EC-8A08-522160FDC521}" srcOrd="0" destOrd="0" parTransId="{C58C6811-FD64-461B-AC5D-E786BBA56FCF}" sibTransId="{E995E558-299E-4EA6-A6DB-98695A672DD2}"/>
    <dgm:cxn modelId="{7F79C14F-1F84-4E0C-8FC1-FBA94A3E7F09}" type="presOf" srcId="{4004A9E8-0F05-4910-9E47-26FE0BC4C3DD}" destId="{3128D332-A11F-46F9-B536-7E2D833DF816}" srcOrd="0" destOrd="0" presId="urn:microsoft.com/office/officeart/2016/7/layout/VerticalSolidActionList"/>
    <dgm:cxn modelId="{E59E9451-CB53-4565-BF2B-D1D88750A608}" type="presOf" srcId="{BB37C21A-4A15-41A3-9DFF-15C7C7282068}" destId="{7D57285E-C89C-4A8F-836C-19688DFC7DE1}" srcOrd="0" destOrd="0" presId="urn:microsoft.com/office/officeart/2016/7/layout/VerticalSolidActionList"/>
    <dgm:cxn modelId="{4FAE5A94-063C-4FC3-841F-9328EDA53E12}" srcId="{4004A9E8-0F05-4910-9E47-26FE0BC4C3DD}" destId="{BB37C21A-4A15-41A3-9DFF-15C7C7282068}" srcOrd="0" destOrd="0" parTransId="{8121C2C6-44CE-4274-8897-4435263E364E}" sibTransId="{C1C7E8BE-44BC-4354-8E7E-7A041FA9C354}"/>
    <dgm:cxn modelId="{857960AC-17C8-4E81-B53A-6C2C3BD1FF2F}" srcId="{41BEB572-18BC-4A8E-AD70-C5EE1923506A}" destId="{4E90CC3E-33B7-4987-B0DF-899120A1F52D}" srcOrd="0" destOrd="0" parTransId="{FD610220-02E3-4FA5-9B36-2A0B51D6E4A6}" sibTransId="{D3D2C36A-743C-45AE-9346-E83788B045C0}"/>
    <dgm:cxn modelId="{822386AF-926D-46D3-89C0-2A2E8CA24E70}" type="presOf" srcId="{7F97A5FA-F4C5-492D-9C4B-F4BCBFDE22A7}" destId="{3815A6DB-3F80-4BEE-BDDC-5D48D1C7E283}" srcOrd="0" destOrd="0" presId="urn:microsoft.com/office/officeart/2016/7/layout/VerticalSolidActionList"/>
    <dgm:cxn modelId="{B80A30B2-3E54-4A51-AE65-4DF70FF43D9A}" srcId="{A3F1528B-36B1-44C7-881F-4E514F8F224A}" destId="{7F97A5FA-F4C5-492D-9C4B-F4BCBFDE22A7}" srcOrd="3" destOrd="0" parTransId="{B9260169-3085-4CE3-9683-EA93FE0379FF}" sibTransId="{0738D3B9-E9DF-4D97-A6E9-8732B7D52626}"/>
    <dgm:cxn modelId="{0ACCCEC9-D94E-4D7A-9AF7-A5B32C4BD113}" srcId="{A3F1528B-36B1-44C7-881F-4E514F8F224A}" destId="{BB461AE5-61C7-4193-9105-12E3C21E40C5}" srcOrd="0" destOrd="0" parTransId="{2332EDFC-B796-4D51-92F8-31E23AAB9E97}" sibTransId="{BBCBDCBE-B1ED-4E47-8C73-0D1CCA061A2A}"/>
    <dgm:cxn modelId="{ADA409D6-7AC4-4097-8A65-9244DE04BAFF}" srcId="{7F97A5FA-F4C5-492D-9C4B-F4BCBFDE22A7}" destId="{8F87DDB0-5FD9-424C-A55C-355D9D358B87}" srcOrd="0" destOrd="0" parTransId="{B459381F-153D-4BD0-BB0D-3C82EC28498C}" sibTransId="{3507D13F-B6F9-42C9-9ABE-896D5D48CA03}"/>
    <dgm:cxn modelId="{63CE0DF9-242A-47A7-889D-46391055F306}" type="presOf" srcId="{8F87DDB0-5FD9-424C-A55C-355D9D358B87}" destId="{9B49792F-18D0-4DDF-9329-6A80FC748FE1}" srcOrd="0" destOrd="0" presId="urn:microsoft.com/office/officeart/2016/7/layout/VerticalSolidActionList"/>
    <dgm:cxn modelId="{9E1DEBFF-5D62-4B42-BB48-4D171FFFAD5C}" type="presOf" srcId="{A3F1528B-36B1-44C7-881F-4E514F8F224A}" destId="{33197317-7AF9-4420-91FC-75024F4351F6}" srcOrd="0" destOrd="0" presId="urn:microsoft.com/office/officeart/2016/7/layout/VerticalSolidActionList"/>
    <dgm:cxn modelId="{F218E208-D24A-4381-B0E4-6E6CCDC90CF4}" type="presParOf" srcId="{33197317-7AF9-4420-91FC-75024F4351F6}" destId="{2D21FC73-5755-4CB5-9899-AA69BEA3935A}" srcOrd="0" destOrd="0" presId="urn:microsoft.com/office/officeart/2016/7/layout/VerticalSolidActionList"/>
    <dgm:cxn modelId="{AE84AC9B-093C-49A2-875D-3B64D33E47B8}" type="presParOf" srcId="{2D21FC73-5755-4CB5-9899-AA69BEA3935A}" destId="{26287BC9-2A5D-443F-A267-FA5F0DCB8C5E}" srcOrd="0" destOrd="0" presId="urn:microsoft.com/office/officeart/2016/7/layout/VerticalSolidActionList"/>
    <dgm:cxn modelId="{C2E4F0F1-9F2B-4AB9-9783-A5AFB2629729}" type="presParOf" srcId="{2D21FC73-5755-4CB5-9899-AA69BEA3935A}" destId="{D8670287-BA95-4F9A-A454-971F27684CFA}" srcOrd="1" destOrd="0" presId="urn:microsoft.com/office/officeart/2016/7/layout/VerticalSolidActionList"/>
    <dgm:cxn modelId="{0AE7BBC4-7A8F-4693-92CE-C3A1A58A3C7C}" type="presParOf" srcId="{33197317-7AF9-4420-91FC-75024F4351F6}" destId="{18FEFADC-EADB-499C-B263-64D1FAAC858E}" srcOrd="1" destOrd="0" presId="urn:microsoft.com/office/officeart/2016/7/layout/VerticalSolidActionList"/>
    <dgm:cxn modelId="{B352C0E7-A31E-45E9-B2C3-1BBD914BA777}" type="presParOf" srcId="{33197317-7AF9-4420-91FC-75024F4351F6}" destId="{E088C3BE-FB2E-4B52-BABA-C69A645825A7}" srcOrd="2" destOrd="0" presId="urn:microsoft.com/office/officeart/2016/7/layout/VerticalSolidActionList"/>
    <dgm:cxn modelId="{4E6A7D45-BCF5-4554-A200-0910BABCB598}" type="presParOf" srcId="{E088C3BE-FB2E-4B52-BABA-C69A645825A7}" destId="{3128D332-A11F-46F9-B536-7E2D833DF816}" srcOrd="0" destOrd="0" presId="urn:microsoft.com/office/officeart/2016/7/layout/VerticalSolidActionList"/>
    <dgm:cxn modelId="{1F232A6E-3CA5-4F9F-975A-443970E00B9C}" type="presParOf" srcId="{E088C3BE-FB2E-4B52-BABA-C69A645825A7}" destId="{7D57285E-C89C-4A8F-836C-19688DFC7DE1}" srcOrd="1" destOrd="0" presId="urn:microsoft.com/office/officeart/2016/7/layout/VerticalSolidActionList"/>
    <dgm:cxn modelId="{CEB8D5DA-6E80-413F-86E7-766C6A69C471}" type="presParOf" srcId="{33197317-7AF9-4420-91FC-75024F4351F6}" destId="{EA25BB0F-2579-4A9D-B3FC-04FCB768572B}" srcOrd="3" destOrd="0" presId="urn:microsoft.com/office/officeart/2016/7/layout/VerticalSolidActionList"/>
    <dgm:cxn modelId="{EC927FE7-FBBD-455D-AE61-D5D483D03142}" type="presParOf" srcId="{33197317-7AF9-4420-91FC-75024F4351F6}" destId="{3DB387B0-5976-4FF3-8EE4-EECE40982E32}" srcOrd="4" destOrd="0" presId="urn:microsoft.com/office/officeart/2016/7/layout/VerticalSolidActionList"/>
    <dgm:cxn modelId="{B3AC1AC0-0965-4224-B02C-08DC5481B31B}" type="presParOf" srcId="{3DB387B0-5976-4FF3-8EE4-EECE40982E32}" destId="{F72BD1C5-9B3C-474C-BF30-E8927E1E24AE}" srcOrd="0" destOrd="0" presId="urn:microsoft.com/office/officeart/2016/7/layout/VerticalSolidActionList"/>
    <dgm:cxn modelId="{7742A25C-0ACC-4CC4-9A67-0C144703BA6F}" type="presParOf" srcId="{3DB387B0-5976-4FF3-8EE4-EECE40982E32}" destId="{654ADACC-7FA1-4261-98B4-DB5B5D9FB38B}" srcOrd="1" destOrd="0" presId="urn:microsoft.com/office/officeart/2016/7/layout/VerticalSolidActionList"/>
    <dgm:cxn modelId="{217B07D4-E8F3-4C19-9E37-631455D8FB5C}" type="presParOf" srcId="{33197317-7AF9-4420-91FC-75024F4351F6}" destId="{064CFD4C-694C-462C-B74D-5EF1AB8CEF06}" srcOrd="5" destOrd="0" presId="urn:microsoft.com/office/officeart/2016/7/layout/VerticalSolidActionList"/>
    <dgm:cxn modelId="{6822D68A-6C0F-4907-8FA9-13B6EA4F740F}" type="presParOf" srcId="{33197317-7AF9-4420-91FC-75024F4351F6}" destId="{2217D769-41D3-4A1C-B460-6FE2F3E40343}" srcOrd="6" destOrd="0" presId="urn:microsoft.com/office/officeart/2016/7/layout/VerticalSolidActionList"/>
    <dgm:cxn modelId="{63C67A17-A9AC-403B-B60D-6B486B48C48E}" type="presParOf" srcId="{2217D769-41D3-4A1C-B460-6FE2F3E40343}" destId="{3815A6DB-3F80-4BEE-BDDC-5D48D1C7E283}" srcOrd="0" destOrd="0" presId="urn:microsoft.com/office/officeart/2016/7/layout/VerticalSolidActionList"/>
    <dgm:cxn modelId="{B12F51CB-D9DA-42B9-B3AE-7C2FB47CB5B5}" type="presParOf" srcId="{2217D769-41D3-4A1C-B460-6FE2F3E40343}" destId="{9B49792F-18D0-4DDF-9329-6A80FC748FE1}"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670287-BA95-4F9A-A454-971F27684CFA}">
      <dsp:nvSpPr>
        <dsp:cNvPr id="0" name=""/>
        <dsp:cNvSpPr/>
      </dsp:nvSpPr>
      <dsp:spPr>
        <a:xfrm>
          <a:off x="1006297" y="2374"/>
          <a:ext cx="4025188" cy="1229746"/>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100" tIns="312356" rIns="78100" bIns="312356" numCol="1" spcCol="1270" anchor="ctr" anchorCtr="0">
          <a:noAutofit/>
        </a:bodyPr>
        <a:lstStyle/>
        <a:p>
          <a:pPr marL="0" lvl="0" indent="0" algn="l" defTabSz="577850">
            <a:lnSpc>
              <a:spcPct val="90000"/>
            </a:lnSpc>
            <a:spcBef>
              <a:spcPct val="0"/>
            </a:spcBef>
            <a:spcAft>
              <a:spcPct val="35000"/>
            </a:spcAft>
            <a:buNone/>
          </a:pPr>
          <a:r>
            <a:rPr lang="en-US" sz="1300" kern="1200"/>
            <a:t>Start with Graduate Roster </a:t>
          </a:r>
        </a:p>
      </dsp:txBody>
      <dsp:txXfrm>
        <a:off x="1006297" y="2374"/>
        <a:ext cx="4025188" cy="1229746"/>
      </dsp:txXfrm>
    </dsp:sp>
    <dsp:sp modelId="{26287BC9-2A5D-443F-A267-FA5F0DCB8C5E}">
      <dsp:nvSpPr>
        <dsp:cNvPr id="0" name=""/>
        <dsp:cNvSpPr/>
      </dsp:nvSpPr>
      <dsp:spPr>
        <a:xfrm>
          <a:off x="0" y="2374"/>
          <a:ext cx="1006297" cy="122974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250" tIns="121472" rIns="53250" bIns="121472" numCol="1" spcCol="1270" anchor="ctr" anchorCtr="0">
          <a:noAutofit/>
        </a:bodyPr>
        <a:lstStyle/>
        <a:p>
          <a:pPr marL="0" lvl="0" indent="0" algn="ctr" defTabSz="711200">
            <a:lnSpc>
              <a:spcPct val="90000"/>
            </a:lnSpc>
            <a:spcBef>
              <a:spcPct val="0"/>
            </a:spcBef>
            <a:spcAft>
              <a:spcPct val="35000"/>
            </a:spcAft>
            <a:buNone/>
          </a:pPr>
          <a:r>
            <a:rPr lang="en-US" sz="1600" kern="1200"/>
            <a:t>Start</a:t>
          </a:r>
        </a:p>
      </dsp:txBody>
      <dsp:txXfrm>
        <a:off x="0" y="2374"/>
        <a:ext cx="1006297" cy="1229746"/>
      </dsp:txXfrm>
    </dsp:sp>
    <dsp:sp modelId="{7D57285E-C89C-4A8F-836C-19688DFC7DE1}">
      <dsp:nvSpPr>
        <dsp:cNvPr id="0" name=""/>
        <dsp:cNvSpPr/>
      </dsp:nvSpPr>
      <dsp:spPr>
        <a:xfrm>
          <a:off x="1006297" y="1305905"/>
          <a:ext cx="4025188" cy="1229746"/>
        </a:xfrm>
        <a:prstGeom prst="rect">
          <a:avLst/>
        </a:prstGeom>
        <a:solidFill>
          <a:schemeClr val="accent2">
            <a:tint val="40000"/>
            <a:alpha val="90000"/>
            <a:hueOff val="371429"/>
            <a:satOff val="916"/>
            <a:lumOff val="459"/>
            <a:alphaOff val="0"/>
          </a:schemeClr>
        </a:solidFill>
        <a:ln w="12700" cap="flat" cmpd="sng" algn="ctr">
          <a:solidFill>
            <a:schemeClr val="accent2">
              <a:tint val="40000"/>
              <a:alpha val="90000"/>
              <a:hueOff val="371429"/>
              <a:satOff val="916"/>
              <a:lumOff val="45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100" tIns="312356" rIns="78100" bIns="312356" numCol="1" spcCol="1270" anchor="ctr" anchorCtr="0">
          <a:noAutofit/>
        </a:bodyPr>
        <a:lstStyle/>
        <a:p>
          <a:pPr marL="0" lvl="0" indent="0" algn="l" defTabSz="577850">
            <a:lnSpc>
              <a:spcPct val="90000"/>
            </a:lnSpc>
            <a:spcBef>
              <a:spcPct val="0"/>
            </a:spcBef>
            <a:spcAft>
              <a:spcPct val="35000"/>
            </a:spcAft>
            <a:buNone/>
          </a:pPr>
          <a:r>
            <a:rPr lang="en-US" sz="1300" kern="1200"/>
            <a:t>Add columns: Course Count, Start Month, Target Hours, Target Days</a:t>
          </a:r>
        </a:p>
      </dsp:txBody>
      <dsp:txXfrm>
        <a:off x="1006297" y="1305905"/>
        <a:ext cx="4025188" cy="1229746"/>
      </dsp:txXfrm>
    </dsp:sp>
    <dsp:sp modelId="{3128D332-A11F-46F9-B536-7E2D833DF816}">
      <dsp:nvSpPr>
        <dsp:cNvPr id="0" name=""/>
        <dsp:cNvSpPr/>
      </dsp:nvSpPr>
      <dsp:spPr>
        <a:xfrm>
          <a:off x="0" y="1305905"/>
          <a:ext cx="1006297" cy="1229746"/>
        </a:xfrm>
        <a:prstGeom prst="rect">
          <a:avLst/>
        </a:prstGeom>
        <a:solidFill>
          <a:schemeClr val="accent2">
            <a:hueOff val="507179"/>
            <a:satOff val="75"/>
            <a:lumOff val="2353"/>
            <a:alphaOff val="0"/>
          </a:schemeClr>
        </a:solidFill>
        <a:ln w="12700" cap="flat" cmpd="sng" algn="ctr">
          <a:solidFill>
            <a:schemeClr val="accent2">
              <a:hueOff val="507179"/>
              <a:satOff val="75"/>
              <a:lumOff val="2353"/>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250" tIns="121472" rIns="53250" bIns="121472" numCol="1" spcCol="1270" anchor="ctr" anchorCtr="0">
          <a:noAutofit/>
        </a:bodyPr>
        <a:lstStyle/>
        <a:p>
          <a:pPr marL="0" lvl="0" indent="0" algn="ctr" defTabSz="711200">
            <a:lnSpc>
              <a:spcPct val="90000"/>
            </a:lnSpc>
            <a:spcBef>
              <a:spcPct val="0"/>
            </a:spcBef>
            <a:spcAft>
              <a:spcPct val="35000"/>
            </a:spcAft>
            <a:buNone/>
          </a:pPr>
          <a:r>
            <a:rPr lang="en-US" sz="1600" kern="1200"/>
            <a:t>Add</a:t>
          </a:r>
        </a:p>
      </dsp:txBody>
      <dsp:txXfrm>
        <a:off x="0" y="1305905"/>
        <a:ext cx="1006297" cy="1229746"/>
      </dsp:txXfrm>
    </dsp:sp>
    <dsp:sp modelId="{654ADACC-7FA1-4261-98B4-DB5B5D9FB38B}">
      <dsp:nvSpPr>
        <dsp:cNvPr id="0" name=""/>
        <dsp:cNvSpPr/>
      </dsp:nvSpPr>
      <dsp:spPr>
        <a:xfrm>
          <a:off x="1006297" y="2609436"/>
          <a:ext cx="4025188" cy="1229746"/>
        </a:xfrm>
        <a:prstGeom prst="rect">
          <a:avLst/>
        </a:prstGeom>
        <a:solidFill>
          <a:schemeClr val="accent2">
            <a:tint val="40000"/>
            <a:alpha val="90000"/>
            <a:hueOff val="742858"/>
            <a:satOff val="1832"/>
            <a:lumOff val="917"/>
            <a:alphaOff val="0"/>
          </a:schemeClr>
        </a:solidFill>
        <a:ln w="12700" cap="flat" cmpd="sng" algn="ctr">
          <a:solidFill>
            <a:schemeClr val="accent2">
              <a:tint val="40000"/>
              <a:alpha val="90000"/>
              <a:hueOff val="742858"/>
              <a:satOff val="1832"/>
              <a:lumOff val="91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100" tIns="312356" rIns="78100" bIns="312356" numCol="1" spcCol="1270" anchor="ctr" anchorCtr="0">
          <a:noAutofit/>
        </a:bodyPr>
        <a:lstStyle/>
        <a:p>
          <a:pPr marL="0" lvl="0" indent="0" algn="l" defTabSz="577850">
            <a:lnSpc>
              <a:spcPct val="90000"/>
            </a:lnSpc>
            <a:spcBef>
              <a:spcPct val="0"/>
            </a:spcBef>
            <a:spcAft>
              <a:spcPct val="35000"/>
            </a:spcAft>
            <a:buNone/>
          </a:pPr>
          <a:r>
            <a:rPr lang="en-US" sz="1300" kern="1200"/>
            <a:t>Calculate: Variance Hours, Variance Days</a:t>
          </a:r>
        </a:p>
      </dsp:txBody>
      <dsp:txXfrm>
        <a:off x="1006297" y="2609436"/>
        <a:ext cx="4025188" cy="1229746"/>
      </dsp:txXfrm>
    </dsp:sp>
    <dsp:sp modelId="{F72BD1C5-9B3C-474C-BF30-E8927E1E24AE}">
      <dsp:nvSpPr>
        <dsp:cNvPr id="0" name=""/>
        <dsp:cNvSpPr/>
      </dsp:nvSpPr>
      <dsp:spPr>
        <a:xfrm>
          <a:off x="0" y="2609436"/>
          <a:ext cx="1006297" cy="1229746"/>
        </a:xfrm>
        <a:prstGeom prst="rect">
          <a:avLst/>
        </a:prstGeom>
        <a:solidFill>
          <a:schemeClr val="accent2">
            <a:hueOff val="1014358"/>
            <a:satOff val="150"/>
            <a:lumOff val="4705"/>
            <a:alphaOff val="0"/>
          </a:schemeClr>
        </a:solidFill>
        <a:ln w="12700" cap="flat" cmpd="sng" algn="ctr">
          <a:solidFill>
            <a:schemeClr val="accent2">
              <a:hueOff val="1014358"/>
              <a:satOff val="150"/>
              <a:lumOff val="470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250" tIns="121472" rIns="53250" bIns="121472" numCol="1" spcCol="1270" anchor="ctr" anchorCtr="0">
          <a:noAutofit/>
        </a:bodyPr>
        <a:lstStyle/>
        <a:p>
          <a:pPr marL="0" lvl="0" indent="0" algn="ctr" defTabSz="711200">
            <a:lnSpc>
              <a:spcPct val="90000"/>
            </a:lnSpc>
            <a:spcBef>
              <a:spcPct val="0"/>
            </a:spcBef>
            <a:spcAft>
              <a:spcPct val="35000"/>
            </a:spcAft>
            <a:buNone/>
          </a:pPr>
          <a:r>
            <a:rPr lang="en-US" sz="1600" kern="1200"/>
            <a:t>Calculate</a:t>
          </a:r>
        </a:p>
      </dsp:txBody>
      <dsp:txXfrm>
        <a:off x="0" y="2609436"/>
        <a:ext cx="1006297" cy="1229746"/>
      </dsp:txXfrm>
    </dsp:sp>
    <dsp:sp modelId="{9B49792F-18D0-4DDF-9329-6A80FC748FE1}">
      <dsp:nvSpPr>
        <dsp:cNvPr id="0" name=""/>
        <dsp:cNvSpPr/>
      </dsp:nvSpPr>
      <dsp:spPr>
        <a:xfrm>
          <a:off x="1006297" y="3912967"/>
          <a:ext cx="4025188" cy="1229746"/>
        </a:xfrm>
        <a:prstGeom prst="rect">
          <a:avLst/>
        </a:prstGeom>
        <a:solidFill>
          <a:schemeClr val="accent2">
            <a:tint val="40000"/>
            <a:alpha val="90000"/>
            <a:hueOff val="1114286"/>
            <a:satOff val="2748"/>
            <a:lumOff val="1376"/>
            <a:alphaOff val="0"/>
          </a:schemeClr>
        </a:solidFill>
        <a:ln w="12700" cap="flat" cmpd="sng" algn="ctr">
          <a:solidFill>
            <a:schemeClr val="accent2">
              <a:tint val="40000"/>
              <a:alpha val="90000"/>
              <a:hueOff val="1114286"/>
              <a:satOff val="2748"/>
              <a:lumOff val="137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100" tIns="312356" rIns="78100" bIns="312356" numCol="1" spcCol="1270" anchor="ctr" anchorCtr="0">
          <a:noAutofit/>
        </a:bodyPr>
        <a:lstStyle/>
        <a:p>
          <a:pPr marL="0" lvl="0" indent="0" algn="l" defTabSz="577850">
            <a:lnSpc>
              <a:spcPct val="90000"/>
            </a:lnSpc>
            <a:spcBef>
              <a:spcPct val="0"/>
            </a:spcBef>
            <a:spcAft>
              <a:spcPct val="35000"/>
            </a:spcAft>
            <a:buNone/>
          </a:pPr>
          <a:r>
            <a:rPr lang="en-US" sz="1300" kern="1200"/>
            <a:t>Initiate machine learning</a:t>
          </a:r>
        </a:p>
      </dsp:txBody>
      <dsp:txXfrm>
        <a:off x="1006297" y="3912967"/>
        <a:ext cx="4025188" cy="1229746"/>
      </dsp:txXfrm>
    </dsp:sp>
    <dsp:sp modelId="{3815A6DB-3F80-4BEE-BDDC-5D48D1C7E283}">
      <dsp:nvSpPr>
        <dsp:cNvPr id="0" name=""/>
        <dsp:cNvSpPr/>
      </dsp:nvSpPr>
      <dsp:spPr>
        <a:xfrm>
          <a:off x="0" y="3912967"/>
          <a:ext cx="1006297" cy="1229746"/>
        </a:xfrm>
        <a:prstGeom prst="rect">
          <a:avLst/>
        </a:prstGeom>
        <a:solidFill>
          <a:schemeClr val="accent2">
            <a:hueOff val="1521537"/>
            <a:satOff val="225"/>
            <a:lumOff val="7058"/>
            <a:alphaOff val="0"/>
          </a:schemeClr>
        </a:solidFill>
        <a:ln w="12700" cap="flat" cmpd="sng" algn="ctr">
          <a:solidFill>
            <a:schemeClr val="accent2">
              <a:hueOff val="1521537"/>
              <a:satOff val="225"/>
              <a:lumOff val="705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250" tIns="121472" rIns="53250" bIns="121472" numCol="1" spcCol="1270" anchor="ctr" anchorCtr="0">
          <a:noAutofit/>
        </a:bodyPr>
        <a:lstStyle/>
        <a:p>
          <a:pPr marL="0" lvl="0" indent="0" algn="ctr" defTabSz="711200">
            <a:lnSpc>
              <a:spcPct val="90000"/>
            </a:lnSpc>
            <a:spcBef>
              <a:spcPct val="0"/>
            </a:spcBef>
            <a:spcAft>
              <a:spcPct val="35000"/>
            </a:spcAft>
            <a:buNone/>
          </a:pPr>
          <a:r>
            <a:rPr lang="en-US" sz="1600" kern="1200"/>
            <a:t>Initiate</a:t>
          </a:r>
        </a:p>
      </dsp:txBody>
      <dsp:txXfrm>
        <a:off x="0" y="3912967"/>
        <a:ext cx="1006297" cy="1229746"/>
      </dsp:txXfrm>
    </dsp:sp>
  </dsp:spTree>
</dsp:drawing>
</file>

<file path=ppt/diagrams/layout1.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11/20/2021</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866377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11/20/2021</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6928436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11/20/2021</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623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11/20/2021</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211378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11/20/2021</a:t>
            </a:fld>
            <a:endParaRPr lang="en-US" dirty="0"/>
          </a:p>
        </p:txBody>
      </p:sp>
    </p:spTree>
    <p:extLst>
      <p:ext uri="{BB962C8B-B14F-4D97-AF65-F5344CB8AC3E}">
        <p14:creationId xmlns:p14="http://schemas.microsoft.com/office/powerpoint/2010/main" val="176884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11/20/2021</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0404774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11/20/2021</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07188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11/20/2021</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148309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11/20/2021</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178422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11/20/2021</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471296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11/20/2021</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776519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11/20/2021</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975797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www.pngall.com/airplane-png/download/31992"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4" name="Video 3">
            <a:extLst>
              <a:ext uri="{FF2B5EF4-FFF2-40B4-BE49-F238E27FC236}">
                <a16:creationId xmlns:a16="http://schemas.microsoft.com/office/drawing/2014/main" id="{18F0DA60-CB52-4086-B092-90DE0E88BF4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60"/>
          <a:stretch/>
        </p:blipFill>
        <p:spPr>
          <a:xfrm>
            <a:off x="1524" y="10"/>
            <a:ext cx="12188952" cy="6857990"/>
          </a:xfrm>
          <a:prstGeom prst="rect">
            <a:avLst/>
          </a:prstGeom>
        </p:spPr>
      </p:pic>
      <p:sp>
        <p:nvSpPr>
          <p:cNvPr id="11" name="Freeform: Shape 10">
            <a:extLst>
              <a:ext uri="{FF2B5EF4-FFF2-40B4-BE49-F238E27FC236}">
                <a16:creationId xmlns:a16="http://schemas.microsoft.com/office/drawing/2014/main" id="{228A581D-1BC9-4759-AB42-F7685630E4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2" y="3260035"/>
            <a:ext cx="5959692" cy="3597965"/>
          </a:xfrm>
          <a:custGeom>
            <a:avLst/>
            <a:gdLst>
              <a:gd name="connsiteX0" fmla="*/ 3008109 w 5959692"/>
              <a:gd name="connsiteY0" fmla="*/ 42 h 3560169"/>
              <a:gd name="connsiteX1" fmla="*/ 4702247 w 5959692"/>
              <a:gd name="connsiteY1" fmla="*/ 626282 h 3560169"/>
              <a:gd name="connsiteX2" fmla="*/ 5069411 w 5959692"/>
              <a:gd name="connsiteY2" fmla="*/ 865826 h 3560169"/>
              <a:gd name="connsiteX3" fmla="*/ 5895906 w 5959692"/>
              <a:gd name="connsiteY3" fmla="*/ 1594994 h 3560169"/>
              <a:gd name="connsiteX4" fmla="*/ 5959691 w 5959692"/>
              <a:gd name="connsiteY4" fmla="*/ 1728783 h 3560169"/>
              <a:gd name="connsiteX5" fmla="*/ 5959692 w 5959692"/>
              <a:gd name="connsiteY5" fmla="*/ 3560169 h 3560169"/>
              <a:gd name="connsiteX6" fmla="*/ 635 w 5959692"/>
              <a:gd name="connsiteY6" fmla="*/ 3560169 h 3560169"/>
              <a:gd name="connsiteX7" fmla="*/ 0 w 5959692"/>
              <a:gd name="connsiteY7" fmla="*/ 3534810 h 3560169"/>
              <a:gd name="connsiteX8" fmla="*/ 56896 w 5959692"/>
              <a:gd name="connsiteY8" fmla="*/ 3142342 h 3560169"/>
              <a:gd name="connsiteX9" fmla="*/ 605568 w 5959692"/>
              <a:gd name="connsiteY9" fmla="*/ 1932853 h 3560169"/>
              <a:gd name="connsiteX10" fmla="*/ 736162 w 5959692"/>
              <a:gd name="connsiteY10" fmla="*/ 1690788 h 3560169"/>
              <a:gd name="connsiteX11" fmla="*/ 2021319 w 5959692"/>
              <a:gd name="connsiteY11" fmla="*/ 209863 h 3560169"/>
              <a:gd name="connsiteX12" fmla="*/ 3008109 w 5959692"/>
              <a:gd name="connsiteY12" fmla="*/ 42 h 3560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59692" h="3560169">
                <a:moveTo>
                  <a:pt x="3008109" y="42"/>
                </a:moveTo>
                <a:cubicBezTo>
                  <a:pt x="3549058" y="3372"/>
                  <a:pt x="4091345" y="208628"/>
                  <a:pt x="4702247" y="626282"/>
                </a:cubicBezTo>
                <a:cubicBezTo>
                  <a:pt x="4830168" y="713755"/>
                  <a:pt x="4951806" y="791097"/>
                  <a:pt x="5069411" y="865826"/>
                </a:cubicBezTo>
                <a:cubicBezTo>
                  <a:pt x="5495976" y="1136988"/>
                  <a:pt x="5734167" y="1298128"/>
                  <a:pt x="5895906" y="1594994"/>
                </a:cubicBezTo>
                <a:lnTo>
                  <a:pt x="5959691" y="1728783"/>
                </a:lnTo>
                <a:lnTo>
                  <a:pt x="5959692" y="3560169"/>
                </a:lnTo>
                <a:lnTo>
                  <a:pt x="635" y="3560169"/>
                </a:lnTo>
                <a:lnTo>
                  <a:pt x="0" y="3534810"/>
                </a:lnTo>
                <a:cubicBezTo>
                  <a:pt x="2402" y="3407978"/>
                  <a:pt x="21463" y="3278501"/>
                  <a:pt x="56896" y="3142342"/>
                </a:cubicBezTo>
                <a:cubicBezTo>
                  <a:pt x="155720" y="2762537"/>
                  <a:pt x="374193" y="2359525"/>
                  <a:pt x="605568" y="1932853"/>
                </a:cubicBezTo>
                <a:cubicBezTo>
                  <a:pt x="648282" y="1854194"/>
                  <a:pt x="692359" y="1772817"/>
                  <a:pt x="736162" y="1690788"/>
                </a:cubicBezTo>
                <a:cubicBezTo>
                  <a:pt x="1128289" y="956620"/>
                  <a:pt x="1429537" y="456850"/>
                  <a:pt x="2021319" y="209863"/>
                </a:cubicBezTo>
                <a:cubicBezTo>
                  <a:pt x="2359453" y="68739"/>
                  <a:pt x="2683541" y="-1956"/>
                  <a:pt x="3008109" y="4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7CE1C1F-C9E2-4C83-BA54-D7BC5D5216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2" y="3406833"/>
            <a:ext cx="5724034" cy="3451167"/>
          </a:xfrm>
          <a:custGeom>
            <a:avLst/>
            <a:gdLst>
              <a:gd name="connsiteX0" fmla="*/ 2808622 w 5724034"/>
              <a:gd name="connsiteY0" fmla="*/ 207 h 3451167"/>
              <a:gd name="connsiteX1" fmla="*/ 4400004 w 5724034"/>
              <a:gd name="connsiteY1" fmla="*/ 607462 h 3451167"/>
              <a:gd name="connsiteX2" fmla="*/ 4745277 w 5724034"/>
              <a:gd name="connsiteY2" fmla="*/ 837612 h 3451167"/>
              <a:gd name="connsiteX3" fmla="*/ 5584627 w 5724034"/>
              <a:gd name="connsiteY3" fmla="*/ 1665805 h 3451167"/>
              <a:gd name="connsiteX4" fmla="*/ 5682689 w 5724034"/>
              <a:gd name="connsiteY4" fmla="*/ 1947596 h 3451167"/>
              <a:gd name="connsiteX5" fmla="*/ 5724034 w 5724034"/>
              <a:gd name="connsiteY5" fmla="*/ 2133764 h 3451167"/>
              <a:gd name="connsiteX6" fmla="*/ 5724034 w 5724034"/>
              <a:gd name="connsiteY6" fmla="*/ 3254784 h 3451167"/>
              <a:gd name="connsiteX7" fmla="*/ 5682668 w 5724034"/>
              <a:gd name="connsiteY7" fmla="*/ 3451167 h 3451167"/>
              <a:gd name="connsiteX8" fmla="*/ 3398 w 5724034"/>
              <a:gd name="connsiteY8" fmla="*/ 3451167 h 3451167"/>
              <a:gd name="connsiteX9" fmla="*/ 0 w 5724034"/>
              <a:gd name="connsiteY9" fmla="*/ 3332475 h 3451167"/>
              <a:gd name="connsiteX10" fmla="*/ 51930 w 5724034"/>
              <a:gd name="connsiteY10" fmla="*/ 2960389 h 3451167"/>
              <a:gd name="connsiteX11" fmla="*/ 562146 w 5724034"/>
              <a:gd name="connsiteY11" fmla="*/ 1816544 h 3451167"/>
              <a:gd name="connsiteX12" fmla="*/ 683754 w 5724034"/>
              <a:gd name="connsiteY12" fmla="*/ 1587775 h 3451167"/>
              <a:gd name="connsiteX13" fmla="*/ 1883792 w 5724034"/>
              <a:gd name="connsiteY13" fmla="*/ 191878 h 3451167"/>
              <a:gd name="connsiteX14" fmla="*/ 2808622 w 5724034"/>
              <a:gd name="connsiteY14" fmla="*/ 207 h 345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724034" h="3451167">
                <a:moveTo>
                  <a:pt x="2808622" y="207"/>
                </a:moveTo>
                <a:cubicBezTo>
                  <a:pt x="3316039" y="7471"/>
                  <a:pt x="3825452" y="206405"/>
                  <a:pt x="4400004" y="607462"/>
                </a:cubicBezTo>
                <a:cubicBezTo>
                  <a:pt x="4520314" y="691458"/>
                  <a:pt x="4634691" y="765791"/>
                  <a:pt x="4745277" y="837612"/>
                </a:cubicBezTo>
                <a:cubicBezTo>
                  <a:pt x="5203686" y="1135457"/>
                  <a:pt x="5430786" y="1295036"/>
                  <a:pt x="5584627" y="1665805"/>
                </a:cubicBezTo>
                <a:cubicBezTo>
                  <a:pt x="5622816" y="1757843"/>
                  <a:pt x="5655511" y="1851832"/>
                  <a:pt x="5682689" y="1947596"/>
                </a:cubicBezTo>
                <a:lnTo>
                  <a:pt x="5724034" y="2133764"/>
                </a:lnTo>
                <a:lnTo>
                  <a:pt x="5724034" y="3254784"/>
                </a:lnTo>
                <a:lnTo>
                  <a:pt x="5682668" y="3451167"/>
                </a:lnTo>
                <a:lnTo>
                  <a:pt x="3398" y="3451167"/>
                </a:lnTo>
                <a:lnTo>
                  <a:pt x="0" y="3332475"/>
                </a:lnTo>
                <a:cubicBezTo>
                  <a:pt x="1789" y="3212109"/>
                  <a:pt x="19193" y="3089357"/>
                  <a:pt x="51930" y="2960389"/>
                </a:cubicBezTo>
                <a:cubicBezTo>
                  <a:pt x="143234" y="2600640"/>
                  <a:pt x="346682" y="2219774"/>
                  <a:pt x="562146" y="1816544"/>
                </a:cubicBezTo>
                <a:cubicBezTo>
                  <a:pt x="601922" y="1742209"/>
                  <a:pt x="642967" y="1665303"/>
                  <a:pt x="683754" y="1587775"/>
                </a:cubicBezTo>
                <a:cubicBezTo>
                  <a:pt x="1048876" y="893902"/>
                  <a:pt x="1329611" y="421821"/>
                  <a:pt x="1883792" y="191878"/>
                </a:cubicBezTo>
                <a:cubicBezTo>
                  <a:pt x="2200442" y="60492"/>
                  <a:pt x="2504173" y="-4151"/>
                  <a:pt x="2808622" y="207"/>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831C0CFE-AC9D-4032-8A9F-36B1BA171F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9538" y="3568843"/>
            <a:ext cx="5185263" cy="3289157"/>
          </a:xfrm>
          <a:custGeom>
            <a:avLst/>
            <a:gdLst>
              <a:gd name="connsiteX0" fmla="*/ 2789606 w 5185263"/>
              <a:gd name="connsiteY0" fmla="*/ 547 h 3289157"/>
              <a:gd name="connsiteX1" fmla="*/ 3615203 w 5185263"/>
              <a:gd name="connsiteY1" fmla="*/ 212024 h 3289157"/>
              <a:gd name="connsiteX2" fmla="*/ 4640523 w 5185263"/>
              <a:gd name="connsiteY2" fmla="*/ 1554014 h 3289157"/>
              <a:gd name="connsiteX3" fmla="*/ 4740928 w 5185263"/>
              <a:gd name="connsiteY3" fmla="*/ 1771262 h 3289157"/>
              <a:gd name="connsiteX4" fmla="*/ 5154813 w 5185263"/>
              <a:gd name="connsiteY4" fmla="*/ 2853998 h 3289157"/>
              <a:gd name="connsiteX5" fmla="*/ 5185263 w 5185263"/>
              <a:gd name="connsiteY5" fmla="*/ 3088987 h 3289157"/>
              <a:gd name="connsiteX6" fmla="*/ 5179508 w 5185263"/>
              <a:gd name="connsiteY6" fmla="*/ 3289157 h 3289157"/>
              <a:gd name="connsiteX7" fmla="*/ 106551 w 5185263"/>
              <a:gd name="connsiteY7" fmla="*/ 3289157 h 3289157"/>
              <a:gd name="connsiteX8" fmla="*/ 64243 w 5185263"/>
              <a:gd name="connsiteY8" fmla="*/ 3124220 h 3289157"/>
              <a:gd name="connsiteX9" fmla="*/ 275 w 5185263"/>
              <a:gd name="connsiteY9" fmla="*/ 2548847 h 3289157"/>
              <a:gd name="connsiteX10" fmla="*/ 221692 w 5185263"/>
              <a:gd name="connsiteY10" fmla="*/ 1451188 h 3289157"/>
              <a:gd name="connsiteX11" fmla="*/ 1011126 w 5185263"/>
              <a:gd name="connsiteY11" fmla="*/ 710513 h 3289157"/>
              <a:gd name="connsiteX12" fmla="*/ 1331439 w 5185263"/>
              <a:gd name="connsiteY12" fmla="*/ 508693 h 3289157"/>
              <a:gd name="connsiteX13" fmla="*/ 2789606 w 5185263"/>
              <a:gd name="connsiteY13" fmla="*/ 547 h 3289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85263" h="3289157">
                <a:moveTo>
                  <a:pt x="2789606" y="547"/>
                </a:moveTo>
                <a:cubicBezTo>
                  <a:pt x="3064091" y="7389"/>
                  <a:pt x="3335164" y="78419"/>
                  <a:pt x="3615203" y="212024"/>
                </a:cubicBezTo>
                <a:cubicBezTo>
                  <a:pt x="4105311" y="445850"/>
                  <a:pt x="4339344" y="895220"/>
                  <a:pt x="4640523" y="1554014"/>
                </a:cubicBezTo>
                <a:cubicBezTo>
                  <a:pt x="4674166" y="1627622"/>
                  <a:pt x="4708067" y="1700661"/>
                  <a:pt x="4740928" y="1771262"/>
                </a:cubicBezTo>
                <a:cubicBezTo>
                  <a:pt x="4918908" y="2154224"/>
                  <a:pt x="5086959" y="2515945"/>
                  <a:pt x="5154813" y="2853998"/>
                </a:cubicBezTo>
                <a:cubicBezTo>
                  <a:pt x="5171032" y="2934791"/>
                  <a:pt x="5181222" y="3012769"/>
                  <a:pt x="5185263" y="3088987"/>
                </a:cubicBezTo>
                <a:lnTo>
                  <a:pt x="5179508" y="3289157"/>
                </a:lnTo>
                <a:lnTo>
                  <a:pt x="106551" y="3289157"/>
                </a:lnTo>
                <a:lnTo>
                  <a:pt x="64243" y="3124220"/>
                </a:lnTo>
                <a:cubicBezTo>
                  <a:pt x="24356" y="2932449"/>
                  <a:pt x="2942" y="2740198"/>
                  <a:pt x="275" y="2548847"/>
                </a:cubicBezTo>
                <a:cubicBezTo>
                  <a:pt x="-5129" y="2157654"/>
                  <a:pt x="69311" y="1788324"/>
                  <a:pt x="221692" y="1451188"/>
                </a:cubicBezTo>
                <a:cubicBezTo>
                  <a:pt x="375157" y="1111655"/>
                  <a:pt x="586167" y="971279"/>
                  <a:pt x="1011126" y="710513"/>
                </a:cubicBezTo>
                <a:cubicBezTo>
                  <a:pt x="1113643" y="647635"/>
                  <a:pt x="1219676" y="582554"/>
                  <a:pt x="1331439" y="508693"/>
                </a:cubicBezTo>
                <a:cubicBezTo>
                  <a:pt x="1865178" y="156035"/>
                  <a:pt x="2332131" y="-10858"/>
                  <a:pt x="2789606" y="547"/>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FCD597D-01F2-4D7A-8B19-BD3DE0D1778C}"/>
              </a:ext>
            </a:extLst>
          </p:cNvPr>
          <p:cNvSpPr>
            <a:spLocks noGrp="1"/>
          </p:cNvSpPr>
          <p:nvPr>
            <p:ph type="ctrTitle"/>
          </p:nvPr>
        </p:nvSpPr>
        <p:spPr>
          <a:xfrm>
            <a:off x="1052121" y="3870285"/>
            <a:ext cx="3848430" cy="2186393"/>
          </a:xfrm>
        </p:spPr>
        <p:txBody>
          <a:bodyPr anchor="b">
            <a:normAutofit/>
          </a:bodyPr>
          <a:lstStyle/>
          <a:p>
            <a:r>
              <a:rPr lang="en-US" sz="4000" dirty="0">
                <a:solidFill>
                  <a:schemeClr val="tx1">
                    <a:lumMod val="75000"/>
                    <a:lumOff val="25000"/>
                  </a:schemeClr>
                </a:solidFill>
              </a:rPr>
              <a:t>Pilot Success</a:t>
            </a:r>
          </a:p>
        </p:txBody>
      </p:sp>
      <p:sp>
        <p:nvSpPr>
          <p:cNvPr id="3" name="Subtitle 2">
            <a:extLst>
              <a:ext uri="{FF2B5EF4-FFF2-40B4-BE49-F238E27FC236}">
                <a16:creationId xmlns:a16="http://schemas.microsoft.com/office/drawing/2014/main" id="{69EEBB18-4A6D-43BC-9944-92C3897EBD8D}"/>
              </a:ext>
            </a:extLst>
          </p:cNvPr>
          <p:cNvSpPr>
            <a:spLocks noGrp="1"/>
          </p:cNvSpPr>
          <p:nvPr>
            <p:ph type="subTitle" idx="1"/>
          </p:nvPr>
        </p:nvSpPr>
        <p:spPr>
          <a:xfrm>
            <a:off x="1062889" y="6240711"/>
            <a:ext cx="4322674" cy="678633"/>
          </a:xfrm>
        </p:spPr>
        <p:txBody>
          <a:bodyPr anchor="t">
            <a:normAutofit/>
          </a:bodyPr>
          <a:lstStyle/>
          <a:p>
            <a:pPr>
              <a:lnSpc>
                <a:spcPct val="120000"/>
              </a:lnSpc>
            </a:pPr>
            <a:r>
              <a:rPr lang="en-US" sz="1300" dirty="0">
                <a:solidFill>
                  <a:schemeClr val="tx1">
                    <a:lumMod val="75000"/>
                    <a:lumOff val="25000"/>
                  </a:schemeClr>
                </a:solidFill>
              </a:rPr>
              <a:t>Jake Rose, Andy O’Brien, Stacey Smoot</a:t>
            </a:r>
          </a:p>
        </p:txBody>
      </p:sp>
    </p:spTree>
    <p:extLst>
      <p:ext uri="{BB962C8B-B14F-4D97-AF65-F5344CB8AC3E}">
        <p14:creationId xmlns:p14="http://schemas.microsoft.com/office/powerpoint/2010/main" val="779207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Shape 11">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6" name="Freeform: Shape 15">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26" name="Rectangle 25">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Content Placeholder 4" descr="A picture containing transport, plane, airplane, aircraft&#10;&#10;Description automatically generated">
            <a:extLst>
              <a:ext uri="{FF2B5EF4-FFF2-40B4-BE49-F238E27FC236}">
                <a16:creationId xmlns:a16="http://schemas.microsoft.com/office/drawing/2014/main" id="{0A88CC57-A868-45B0-8ACA-B91256FF77C1}"/>
              </a:ext>
            </a:extLst>
          </p:cNvPr>
          <p:cNvPicPr>
            <a:picLocks noGrp="1" noChangeAspect="1"/>
          </p:cNvPicPr>
          <p:nvPr>
            <p:ph idx="1"/>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5649" r="8814"/>
          <a:stretch/>
        </p:blipFill>
        <p:spPr>
          <a:xfrm>
            <a:off x="1524" y="10"/>
            <a:ext cx="12188952" cy="6857990"/>
          </a:xfrm>
          <a:prstGeom prst="rect">
            <a:avLst/>
          </a:prstGeom>
        </p:spPr>
      </p:pic>
      <p:sp>
        <p:nvSpPr>
          <p:cNvPr id="28" name="Freeform: Shape 27">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29">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2" name="Freeform: Shape 31">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4" name="Freeform: Shape 33">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6" name="Freeform: Shape 35">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2154925F-AE05-42D2-8558-924F51A4B94E}"/>
              </a:ext>
            </a:extLst>
          </p:cNvPr>
          <p:cNvSpPr>
            <a:spLocks noGrp="1"/>
          </p:cNvSpPr>
          <p:nvPr>
            <p:ph type="title"/>
          </p:nvPr>
        </p:nvSpPr>
        <p:spPr>
          <a:xfrm>
            <a:off x="2190750" y="1346268"/>
            <a:ext cx="7810500" cy="3125338"/>
          </a:xfrm>
        </p:spPr>
        <p:txBody>
          <a:bodyPr vert="horz" lIns="109728" tIns="109728" rIns="109728" bIns="91440" rtlCol="0" anchor="b">
            <a:normAutofit/>
          </a:bodyPr>
          <a:lstStyle/>
          <a:p>
            <a:pPr algn="ctr">
              <a:lnSpc>
                <a:spcPct val="120000"/>
              </a:lnSpc>
            </a:pPr>
            <a:r>
              <a:rPr lang="en-US" sz="7200" dirty="0">
                <a:solidFill>
                  <a:schemeClr val="tx1">
                    <a:lumMod val="85000"/>
                    <a:lumOff val="15000"/>
                  </a:schemeClr>
                </a:solidFill>
              </a:rPr>
              <a:t>Let’s Fly to details  </a:t>
            </a:r>
          </a:p>
        </p:txBody>
      </p:sp>
    </p:spTree>
    <p:extLst>
      <p:ext uri="{BB962C8B-B14F-4D97-AF65-F5344CB8AC3E}">
        <p14:creationId xmlns:p14="http://schemas.microsoft.com/office/powerpoint/2010/main" val="29499088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21" name="Group 20">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22" name="Freeform: Shape 21">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98B3E9B0-E179-4D7C-8711-5F88752AA616}"/>
              </a:ext>
            </a:extLst>
          </p:cNvPr>
          <p:cNvSpPr>
            <a:spLocks noGrp="1"/>
          </p:cNvSpPr>
          <p:nvPr>
            <p:ph type="title"/>
          </p:nvPr>
        </p:nvSpPr>
        <p:spPr>
          <a:xfrm>
            <a:off x="1920875" y="442913"/>
            <a:ext cx="6857365" cy="1344612"/>
          </a:xfrm>
        </p:spPr>
        <p:txBody>
          <a:bodyPr anchor="b">
            <a:normAutofit/>
          </a:bodyPr>
          <a:lstStyle/>
          <a:p>
            <a:r>
              <a:rPr lang="en-US" dirty="0"/>
              <a:t>Background</a:t>
            </a:r>
          </a:p>
        </p:txBody>
      </p:sp>
      <p:sp>
        <p:nvSpPr>
          <p:cNvPr id="3" name="Content Placeholder 2">
            <a:extLst>
              <a:ext uri="{FF2B5EF4-FFF2-40B4-BE49-F238E27FC236}">
                <a16:creationId xmlns:a16="http://schemas.microsoft.com/office/drawing/2014/main" id="{1BFA92B4-6FE0-4FBA-B7DB-AD6919F4D886}"/>
              </a:ext>
            </a:extLst>
          </p:cNvPr>
          <p:cNvSpPr>
            <a:spLocks noGrp="1"/>
          </p:cNvSpPr>
          <p:nvPr>
            <p:ph idx="1"/>
          </p:nvPr>
        </p:nvSpPr>
        <p:spPr>
          <a:xfrm>
            <a:off x="1920875" y="2107096"/>
            <a:ext cx="8391967" cy="3903266"/>
          </a:xfrm>
        </p:spPr>
        <p:txBody>
          <a:bodyPr>
            <a:normAutofit/>
          </a:bodyPr>
          <a:lstStyle/>
          <a:p>
            <a:r>
              <a:rPr lang="en-US" dirty="0"/>
              <a:t>The Leadership In Flight Training (LIFT) Academy offers pilot training programs including a direct classroom-to-cockpit opportunity. Working with Republic Airlines, LIFT Academy training has the potential to advance to Captain. The programs are tailored around each student’s schedule. </a:t>
            </a:r>
          </a:p>
        </p:txBody>
      </p:sp>
    </p:spTree>
    <p:extLst>
      <p:ext uri="{BB962C8B-B14F-4D97-AF65-F5344CB8AC3E}">
        <p14:creationId xmlns:p14="http://schemas.microsoft.com/office/powerpoint/2010/main" val="829637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5" name="Picture 4" descr="Aeroplane taking off against dramatic sky">
            <a:extLst>
              <a:ext uri="{FF2B5EF4-FFF2-40B4-BE49-F238E27FC236}">
                <a16:creationId xmlns:a16="http://schemas.microsoft.com/office/drawing/2014/main" id="{A6B29026-DD82-426E-9A22-829B3E6185BA}"/>
              </a:ext>
            </a:extLst>
          </p:cNvPr>
          <p:cNvPicPr>
            <a:picLocks noChangeAspect="1"/>
          </p:cNvPicPr>
          <p:nvPr/>
        </p:nvPicPr>
        <p:blipFill rotWithShape="1">
          <a:blip r:embed="rId2"/>
          <a:srcRect r="3546"/>
          <a:stretch/>
        </p:blipFill>
        <p:spPr>
          <a:xfrm>
            <a:off x="20" y="10"/>
            <a:ext cx="9947062" cy="6857990"/>
          </a:xfrm>
          <a:prstGeom prst="rect">
            <a:avLst/>
          </a:prstGeom>
        </p:spPr>
      </p:pic>
      <p:sp>
        <p:nvSpPr>
          <p:cNvPr id="11" name="Freeform: Shape 10">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13" name="Freeform: Shape 12">
            <a:extLst>
              <a:ext uri="{FF2B5EF4-FFF2-40B4-BE49-F238E27FC236}">
                <a16:creationId xmlns:a16="http://schemas.microsoft.com/office/drawing/2014/main" id="{8B598134-D292-43E6-9C55-1171980469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1834" y="0"/>
            <a:ext cx="4980168" cy="6858000"/>
          </a:xfrm>
          <a:custGeom>
            <a:avLst/>
            <a:gdLst>
              <a:gd name="connsiteX0" fmla="*/ 1623023 w 4901771"/>
              <a:gd name="connsiteY0" fmla="*/ 0 h 6858000"/>
              <a:gd name="connsiteX1" fmla="*/ 2716256 w 4901771"/>
              <a:gd name="connsiteY1" fmla="*/ 0 h 6858000"/>
              <a:gd name="connsiteX2" fmla="*/ 3496422 w 4901771"/>
              <a:gd name="connsiteY2" fmla="*/ 0 h 6858000"/>
              <a:gd name="connsiteX3" fmla="*/ 4544484 w 4901771"/>
              <a:gd name="connsiteY3" fmla="*/ 0 h 6858000"/>
              <a:gd name="connsiteX4" fmla="*/ 4710787 w 4901771"/>
              <a:gd name="connsiteY4" fmla="*/ 0 h 6858000"/>
              <a:gd name="connsiteX5" fmla="*/ 4901771 w 4901771"/>
              <a:gd name="connsiteY5" fmla="*/ 0 h 6858000"/>
              <a:gd name="connsiteX6" fmla="*/ 4901771 w 4901771"/>
              <a:gd name="connsiteY6" fmla="*/ 6858000 h 6858000"/>
              <a:gd name="connsiteX7" fmla="*/ 4710787 w 4901771"/>
              <a:gd name="connsiteY7" fmla="*/ 6858000 h 6858000"/>
              <a:gd name="connsiteX8" fmla="*/ 4544484 w 4901771"/>
              <a:gd name="connsiteY8" fmla="*/ 6858000 h 6858000"/>
              <a:gd name="connsiteX9" fmla="*/ 3496422 w 4901771"/>
              <a:gd name="connsiteY9" fmla="*/ 6858000 h 6858000"/>
              <a:gd name="connsiteX10" fmla="*/ 2716256 w 4901771"/>
              <a:gd name="connsiteY10" fmla="*/ 6858000 h 6858000"/>
              <a:gd name="connsiteX11" fmla="*/ 2502754 w 4901771"/>
              <a:gd name="connsiteY11" fmla="*/ 6858000 h 6858000"/>
              <a:gd name="connsiteX12" fmla="*/ 2390998 w 4901771"/>
              <a:gd name="connsiteY12" fmla="*/ 6780599 h 6858000"/>
              <a:gd name="connsiteX13" fmla="*/ 1874350 w 4901771"/>
              <a:gd name="connsiteY13" fmla="*/ 6374814 h 6858000"/>
              <a:gd name="connsiteX14" fmla="*/ 0 w 4901771"/>
              <a:gd name="connsiteY14" fmla="*/ 3621656 h 6858000"/>
              <a:gd name="connsiteX15" fmla="*/ 1600899 w 4901771"/>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01771" h="6858000">
                <a:moveTo>
                  <a:pt x="1623023" y="0"/>
                </a:moveTo>
                <a:lnTo>
                  <a:pt x="2716256" y="0"/>
                </a:lnTo>
                <a:lnTo>
                  <a:pt x="3496422" y="0"/>
                </a:lnTo>
                <a:lnTo>
                  <a:pt x="4544484" y="0"/>
                </a:lnTo>
                <a:lnTo>
                  <a:pt x="4710787" y="0"/>
                </a:lnTo>
                <a:lnTo>
                  <a:pt x="4901771" y="0"/>
                </a:lnTo>
                <a:lnTo>
                  <a:pt x="4901771" y="6858000"/>
                </a:lnTo>
                <a:lnTo>
                  <a:pt x="4710787" y="6858000"/>
                </a:lnTo>
                <a:lnTo>
                  <a:pt x="4544484" y="6858000"/>
                </a:lnTo>
                <a:lnTo>
                  <a:pt x="3496422" y="6858000"/>
                </a:lnTo>
                <a:lnTo>
                  <a:pt x="271625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Content Placeholder 2">
            <a:extLst>
              <a:ext uri="{FF2B5EF4-FFF2-40B4-BE49-F238E27FC236}">
                <a16:creationId xmlns:a16="http://schemas.microsoft.com/office/drawing/2014/main" id="{D4A3DEB1-153C-457C-A184-FB6F66D5C29A}"/>
              </a:ext>
            </a:extLst>
          </p:cNvPr>
          <p:cNvSpPr>
            <a:spLocks noGrp="1"/>
          </p:cNvSpPr>
          <p:nvPr>
            <p:ph idx="1"/>
          </p:nvPr>
        </p:nvSpPr>
        <p:spPr>
          <a:xfrm>
            <a:off x="8130208" y="2132937"/>
            <a:ext cx="3633747" cy="2592125"/>
          </a:xfrm>
        </p:spPr>
        <p:txBody>
          <a:bodyPr>
            <a:normAutofit/>
          </a:bodyPr>
          <a:lstStyle/>
          <a:p>
            <a:pPr fontAlgn="base"/>
            <a:r>
              <a:rPr lang="en-US" b="0" i="0" dirty="0">
                <a:effectLst/>
                <a:latin typeface="Inter"/>
              </a:rPr>
              <a:t>"Without the pilot, there is no flying from one place to another."</a:t>
            </a:r>
          </a:p>
          <a:p>
            <a:pPr fontAlgn="base"/>
            <a:r>
              <a:rPr lang="en-US" b="0" i="0" dirty="0">
                <a:effectLst/>
                <a:latin typeface="Inter"/>
              </a:rPr>
              <a:t>- Lailah </a:t>
            </a:r>
            <a:r>
              <a:rPr lang="en-US" b="0" i="0" dirty="0" err="1">
                <a:effectLst/>
                <a:latin typeface="Inter"/>
              </a:rPr>
              <a:t>Gifty</a:t>
            </a:r>
            <a:r>
              <a:rPr lang="en-US" b="0" i="0" dirty="0">
                <a:effectLst/>
                <a:latin typeface="Inter"/>
              </a:rPr>
              <a:t> Akita.</a:t>
            </a:r>
          </a:p>
        </p:txBody>
      </p:sp>
    </p:spTree>
    <p:extLst>
      <p:ext uri="{BB962C8B-B14F-4D97-AF65-F5344CB8AC3E}">
        <p14:creationId xmlns:p14="http://schemas.microsoft.com/office/powerpoint/2010/main" val="3590288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AC14302F-E955-47D0-A56B-D1D1A6953B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3" y="-9274"/>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17" name="Group 9">
            <a:extLst>
              <a:ext uri="{FF2B5EF4-FFF2-40B4-BE49-F238E27FC236}">
                <a16:creationId xmlns:a16="http://schemas.microsoft.com/office/drawing/2014/main" id="{572E366A-B6DD-4F06-A42A-FF634FDE1B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8839" y="970769"/>
            <a:ext cx="4936895" cy="4669465"/>
            <a:chOff x="648839" y="970769"/>
            <a:chExt cx="4936895" cy="4669465"/>
          </a:xfrm>
        </p:grpSpPr>
        <p:sp>
          <p:nvSpPr>
            <p:cNvPr id="18" name="Freeform: Shape 10">
              <a:extLst>
                <a:ext uri="{FF2B5EF4-FFF2-40B4-BE49-F238E27FC236}">
                  <a16:creationId xmlns:a16="http://schemas.microsoft.com/office/drawing/2014/main" id="{6750E550-BE93-4743-8659-1531F86CB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743803" y="1124162"/>
              <a:ext cx="4691485" cy="434218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1">
              <a:extLst>
                <a:ext uri="{FF2B5EF4-FFF2-40B4-BE49-F238E27FC236}">
                  <a16:creationId xmlns:a16="http://schemas.microsoft.com/office/drawing/2014/main" id="{BE626DC7-F0FE-49A7-AA4C-A8DB1F7EBA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864592" y="1290468"/>
              <a:ext cx="4389795" cy="4074679"/>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2">
              <a:extLst>
                <a:ext uri="{FF2B5EF4-FFF2-40B4-BE49-F238E27FC236}">
                  <a16:creationId xmlns:a16="http://schemas.microsoft.com/office/drawing/2014/main" id="{1EBB781F-78E5-4C66-811C-9FF8B5D50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300000" flipH="1">
              <a:off x="648839" y="970769"/>
              <a:ext cx="4936895" cy="466946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7BEFE61A-3BC8-4246-AF67-1A85F83DA9C4}"/>
              </a:ext>
            </a:extLst>
          </p:cNvPr>
          <p:cNvSpPr>
            <a:spLocks noGrp="1"/>
          </p:cNvSpPr>
          <p:nvPr>
            <p:ph type="title"/>
          </p:nvPr>
        </p:nvSpPr>
        <p:spPr>
          <a:xfrm>
            <a:off x="1412543" y="1833229"/>
            <a:ext cx="3577022" cy="2934031"/>
          </a:xfrm>
        </p:spPr>
        <p:txBody>
          <a:bodyPr anchor="ctr">
            <a:normAutofit/>
          </a:bodyPr>
          <a:lstStyle/>
          <a:p>
            <a:r>
              <a:rPr lang="en-US" dirty="0"/>
              <a:t>Prediction and Goal </a:t>
            </a:r>
          </a:p>
        </p:txBody>
      </p:sp>
      <p:sp>
        <p:nvSpPr>
          <p:cNvPr id="3" name="Content Placeholder 2">
            <a:extLst>
              <a:ext uri="{FF2B5EF4-FFF2-40B4-BE49-F238E27FC236}">
                <a16:creationId xmlns:a16="http://schemas.microsoft.com/office/drawing/2014/main" id="{5CF71B55-D3F9-4C09-A7A9-C11798665119}"/>
              </a:ext>
            </a:extLst>
          </p:cNvPr>
          <p:cNvSpPr>
            <a:spLocks noGrp="1"/>
          </p:cNvSpPr>
          <p:nvPr>
            <p:ph idx="1"/>
          </p:nvPr>
        </p:nvSpPr>
        <p:spPr>
          <a:xfrm>
            <a:off x="6241774" y="1105306"/>
            <a:ext cx="4825512" cy="4337435"/>
          </a:xfrm>
        </p:spPr>
        <p:txBody>
          <a:bodyPr anchor="ctr">
            <a:normAutofit/>
          </a:bodyPr>
          <a:lstStyle/>
          <a:p>
            <a:pPr>
              <a:lnSpc>
                <a:spcPct val="130000"/>
              </a:lnSpc>
            </a:pPr>
            <a:r>
              <a:rPr lang="en-US" sz="1500" dirty="0"/>
              <a:t>Using real data from Lift Academy to determine a student’s flight hours based on days spent within the course. This will be used to predict time requirements for new students and cost per student for the company. In the future, additional information can be added to this to determine how much time it will take a multicourse student to complete all necessary training to become a trainer or move to domestic/national flight captain. </a:t>
            </a:r>
          </a:p>
        </p:txBody>
      </p:sp>
    </p:spTree>
    <p:extLst>
      <p:ext uri="{BB962C8B-B14F-4D97-AF65-F5344CB8AC3E}">
        <p14:creationId xmlns:p14="http://schemas.microsoft.com/office/powerpoint/2010/main" val="14541349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6" name="Rectangle 48">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57665894-7A75-42BE-B7B0-2D08F0BAB077}"/>
              </a:ext>
            </a:extLst>
          </p:cNvPr>
          <p:cNvSpPr>
            <a:spLocks noGrp="1"/>
          </p:cNvSpPr>
          <p:nvPr>
            <p:ph type="title"/>
          </p:nvPr>
        </p:nvSpPr>
        <p:spPr>
          <a:xfrm>
            <a:off x="1188340" y="1105232"/>
            <a:ext cx="3013545" cy="4277802"/>
          </a:xfrm>
        </p:spPr>
        <p:txBody>
          <a:bodyPr anchor="ctr">
            <a:normAutofit/>
          </a:bodyPr>
          <a:lstStyle/>
          <a:p>
            <a:r>
              <a:rPr lang="en-US"/>
              <a:t>Data and Cleaning</a:t>
            </a:r>
            <a:endParaRPr lang="en-US" dirty="0"/>
          </a:p>
        </p:txBody>
      </p:sp>
      <p:grpSp>
        <p:nvGrpSpPr>
          <p:cNvPr id="57" name="Group 50">
            <a:extLst>
              <a:ext uri="{FF2B5EF4-FFF2-40B4-BE49-F238E27FC236}">
                <a16:creationId xmlns:a16="http://schemas.microsoft.com/office/drawing/2014/main" id="{D4D684F8-91BF-481C-A965-722756A383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308533" y="0"/>
            <a:ext cx="7883467" cy="6858000"/>
            <a:chOff x="0" y="0"/>
            <a:chExt cx="7883467" cy="6858000"/>
          </a:xfrm>
        </p:grpSpPr>
        <p:sp>
          <p:nvSpPr>
            <p:cNvPr id="58" name="Freeform: Shape 51">
              <a:extLst>
                <a:ext uri="{FF2B5EF4-FFF2-40B4-BE49-F238E27FC236}">
                  <a16:creationId xmlns:a16="http://schemas.microsoft.com/office/drawing/2014/main" id="{05DF7B3C-29EF-4ADC-BFDC-C3A038AC43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Shape 52">
              <a:extLst>
                <a:ext uri="{FF2B5EF4-FFF2-40B4-BE49-F238E27FC236}">
                  <a16:creationId xmlns:a16="http://schemas.microsoft.com/office/drawing/2014/main" id="{20289037-6999-491E-AA63-CC1C3CBBF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35374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0" name="Freeform: Shape 53">
              <a:extLst>
                <a:ext uri="{FF2B5EF4-FFF2-40B4-BE49-F238E27FC236}">
                  <a16:creationId xmlns:a16="http://schemas.microsoft.com/office/drawing/2014/main" id="{497CF6DF-9FF9-4D10-B338-0BEFC0AA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graphicFrame>
        <p:nvGraphicFramePr>
          <p:cNvPr id="61" name="Content Placeholder 2">
            <a:extLst>
              <a:ext uri="{FF2B5EF4-FFF2-40B4-BE49-F238E27FC236}">
                <a16:creationId xmlns:a16="http://schemas.microsoft.com/office/drawing/2014/main" id="{7CADF49D-C62B-4C30-81A7-C1CC4F2A025A}"/>
              </a:ext>
            </a:extLst>
          </p:cNvPr>
          <p:cNvGraphicFramePr/>
          <p:nvPr>
            <p:extLst>
              <p:ext uri="{D42A27DB-BD31-4B8C-83A1-F6EECF244321}">
                <p14:modId xmlns:p14="http://schemas.microsoft.com/office/powerpoint/2010/main" val="2033511599"/>
              </p:ext>
            </p:extLst>
          </p:nvPr>
        </p:nvGraphicFramePr>
        <p:xfrm>
          <a:off x="5972174" y="819150"/>
          <a:ext cx="5031485" cy="5145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56341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7C732-580E-431B-AACA-F1630640D267}"/>
              </a:ext>
            </a:extLst>
          </p:cNvPr>
          <p:cNvSpPr>
            <a:spLocks noGrp="1"/>
          </p:cNvSpPr>
          <p:nvPr>
            <p:ph type="title"/>
          </p:nvPr>
        </p:nvSpPr>
        <p:spPr/>
        <p:txBody>
          <a:bodyPr/>
          <a:lstStyle/>
          <a:p>
            <a:r>
              <a:rPr lang="en-US" dirty="0"/>
              <a:t>Machine Learning</a:t>
            </a:r>
          </a:p>
        </p:txBody>
      </p:sp>
      <p:sp>
        <p:nvSpPr>
          <p:cNvPr id="3" name="Content Placeholder 2">
            <a:extLst>
              <a:ext uri="{FF2B5EF4-FFF2-40B4-BE49-F238E27FC236}">
                <a16:creationId xmlns:a16="http://schemas.microsoft.com/office/drawing/2014/main" id="{067EA6F5-1A7E-4057-A572-185E94E4BAF2}"/>
              </a:ext>
            </a:extLst>
          </p:cNvPr>
          <p:cNvSpPr>
            <a:spLocks noGrp="1"/>
          </p:cNvSpPr>
          <p:nvPr>
            <p:ph idx="1"/>
          </p:nvPr>
        </p:nvSpPr>
        <p:spPr/>
        <p:txBody>
          <a:bodyPr/>
          <a:lstStyle/>
          <a:p>
            <a:r>
              <a:rPr lang="en-US" dirty="0"/>
              <a:t>Supervised Multiple Linear Regression </a:t>
            </a:r>
          </a:p>
          <a:p>
            <a:r>
              <a:rPr lang="en-US" dirty="0"/>
              <a:t>Features: Course Short Name, Start Month, Course Flight Hours, E2E Course Days Course Count</a:t>
            </a:r>
          </a:p>
          <a:p>
            <a:r>
              <a:rPr lang="en-US" dirty="0"/>
              <a:t>Target: Course Flight Hours</a:t>
            </a:r>
          </a:p>
        </p:txBody>
      </p:sp>
      <p:pic>
        <p:nvPicPr>
          <p:cNvPr id="4" name="Picture 3">
            <a:extLst>
              <a:ext uri="{FF2B5EF4-FFF2-40B4-BE49-F238E27FC236}">
                <a16:creationId xmlns:a16="http://schemas.microsoft.com/office/drawing/2014/main" id="{2815EE8D-E692-463D-A861-629C1AA006FF}"/>
              </a:ext>
            </a:extLst>
          </p:cNvPr>
          <p:cNvPicPr>
            <a:picLocks noChangeAspect="1"/>
          </p:cNvPicPr>
          <p:nvPr/>
        </p:nvPicPr>
        <p:blipFill>
          <a:blip r:embed="rId2"/>
          <a:stretch>
            <a:fillRect/>
          </a:stretch>
        </p:blipFill>
        <p:spPr>
          <a:xfrm>
            <a:off x="3930376" y="4554586"/>
            <a:ext cx="4331246" cy="610035"/>
          </a:xfrm>
          <a:prstGeom prst="rect">
            <a:avLst/>
          </a:prstGeom>
        </p:spPr>
      </p:pic>
      <p:pic>
        <p:nvPicPr>
          <p:cNvPr id="6" name="Picture 5">
            <a:extLst>
              <a:ext uri="{FF2B5EF4-FFF2-40B4-BE49-F238E27FC236}">
                <a16:creationId xmlns:a16="http://schemas.microsoft.com/office/drawing/2014/main" id="{3F9EA888-86B1-45F8-A753-7414261DC9D9}"/>
              </a:ext>
            </a:extLst>
          </p:cNvPr>
          <p:cNvPicPr>
            <a:picLocks noChangeAspect="1"/>
          </p:cNvPicPr>
          <p:nvPr/>
        </p:nvPicPr>
        <p:blipFill>
          <a:blip r:embed="rId3"/>
          <a:stretch>
            <a:fillRect/>
          </a:stretch>
        </p:blipFill>
        <p:spPr>
          <a:xfrm>
            <a:off x="2719437" y="5427015"/>
            <a:ext cx="6753125" cy="903034"/>
          </a:xfrm>
          <a:prstGeom prst="rect">
            <a:avLst/>
          </a:prstGeom>
        </p:spPr>
      </p:pic>
    </p:spTree>
    <p:extLst>
      <p:ext uri="{BB962C8B-B14F-4D97-AF65-F5344CB8AC3E}">
        <p14:creationId xmlns:p14="http://schemas.microsoft.com/office/powerpoint/2010/main" val="14610075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4F54E-0A3C-4A03-B4A9-495545EC169B}"/>
              </a:ext>
            </a:extLst>
          </p:cNvPr>
          <p:cNvSpPr>
            <a:spLocks noGrp="1"/>
          </p:cNvSpPr>
          <p:nvPr>
            <p:ph type="title"/>
          </p:nvPr>
        </p:nvSpPr>
        <p:spPr/>
        <p:txBody>
          <a:bodyPr/>
          <a:lstStyle/>
          <a:p>
            <a:r>
              <a:rPr lang="en-US" dirty="0"/>
              <a:t>Code</a:t>
            </a:r>
          </a:p>
        </p:txBody>
      </p:sp>
      <p:sp>
        <p:nvSpPr>
          <p:cNvPr id="3" name="Content Placeholder 2">
            <a:extLst>
              <a:ext uri="{FF2B5EF4-FFF2-40B4-BE49-F238E27FC236}">
                <a16:creationId xmlns:a16="http://schemas.microsoft.com/office/drawing/2014/main" id="{E43893E3-988F-4433-B3B5-BD9EB5224827}"/>
              </a:ext>
            </a:extLst>
          </p:cNvPr>
          <p:cNvSpPr>
            <a:spLocks noGrp="1"/>
          </p:cNvSpPr>
          <p:nvPr>
            <p:ph idx="1"/>
          </p:nvPr>
        </p:nvSpPr>
        <p:spPr/>
        <p:txBody>
          <a:bodyPr>
            <a:normAutofit/>
          </a:bodyPr>
          <a:lstStyle/>
          <a:p>
            <a:r>
              <a:rPr lang="en-US" dirty="0"/>
              <a:t>Libraries Used </a:t>
            </a:r>
          </a:p>
          <a:p>
            <a:r>
              <a:rPr lang="en-US" dirty="0"/>
              <a:t>	- Pandas </a:t>
            </a:r>
          </a:p>
          <a:p>
            <a:r>
              <a:rPr lang="en-US" dirty="0"/>
              <a:t>	- Matplotlib</a:t>
            </a:r>
          </a:p>
          <a:p>
            <a:r>
              <a:rPr lang="en-US" dirty="0"/>
              <a:t>	- </a:t>
            </a:r>
            <a:r>
              <a:rPr lang="en-US" dirty="0" err="1"/>
              <a:t>numpy</a:t>
            </a:r>
            <a:endParaRPr lang="en-US" dirty="0"/>
          </a:p>
          <a:p>
            <a:r>
              <a:rPr lang="en-US" dirty="0"/>
              <a:t>	- </a:t>
            </a:r>
            <a:r>
              <a:rPr lang="en-US" dirty="0" err="1"/>
              <a:t>sklearn</a:t>
            </a:r>
            <a:endParaRPr lang="en-US" dirty="0"/>
          </a:p>
          <a:p>
            <a:endParaRPr lang="en-US" dirty="0"/>
          </a:p>
          <a:p>
            <a:r>
              <a:rPr lang="en-US" dirty="0"/>
              <a:t>https://github.com/JakeRose689/Pilot-Success</a:t>
            </a:r>
          </a:p>
        </p:txBody>
      </p:sp>
    </p:spTree>
    <p:extLst>
      <p:ext uri="{BB962C8B-B14F-4D97-AF65-F5344CB8AC3E}">
        <p14:creationId xmlns:p14="http://schemas.microsoft.com/office/powerpoint/2010/main" val="25753013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BC0385E9-02B2-4941-889A-EAD43F5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36139" y="0"/>
            <a:ext cx="5455860" cy="6858000"/>
          </a:xfrm>
          <a:custGeom>
            <a:avLst/>
            <a:gdLst>
              <a:gd name="connsiteX0" fmla="*/ 3832837 w 5455860"/>
              <a:gd name="connsiteY0" fmla="*/ 0 h 6858000"/>
              <a:gd name="connsiteX1" fmla="*/ 2739604 w 5455860"/>
              <a:gd name="connsiteY1" fmla="*/ 0 h 6858000"/>
              <a:gd name="connsiteX2" fmla="*/ 1959438 w 5455860"/>
              <a:gd name="connsiteY2" fmla="*/ 0 h 6858000"/>
              <a:gd name="connsiteX3" fmla="*/ 1895061 w 5455860"/>
              <a:gd name="connsiteY3" fmla="*/ 0 h 6858000"/>
              <a:gd name="connsiteX4" fmla="*/ 249909 w 5455860"/>
              <a:gd name="connsiteY4" fmla="*/ 0 h 6858000"/>
              <a:gd name="connsiteX5" fmla="*/ 0 w 5455860"/>
              <a:gd name="connsiteY5" fmla="*/ 0 h 6858000"/>
              <a:gd name="connsiteX6" fmla="*/ 0 w 5455860"/>
              <a:gd name="connsiteY6" fmla="*/ 6858000 h 6858000"/>
              <a:gd name="connsiteX7" fmla="*/ 249909 w 5455860"/>
              <a:gd name="connsiteY7" fmla="*/ 6858000 h 6858000"/>
              <a:gd name="connsiteX8" fmla="*/ 1895061 w 5455860"/>
              <a:gd name="connsiteY8" fmla="*/ 6858000 h 6858000"/>
              <a:gd name="connsiteX9" fmla="*/ 1959438 w 5455860"/>
              <a:gd name="connsiteY9" fmla="*/ 6858000 h 6858000"/>
              <a:gd name="connsiteX10" fmla="*/ 2739604 w 5455860"/>
              <a:gd name="connsiteY10" fmla="*/ 6858000 h 6858000"/>
              <a:gd name="connsiteX11" fmla="*/ 2953106 w 5455860"/>
              <a:gd name="connsiteY11" fmla="*/ 6858000 h 6858000"/>
              <a:gd name="connsiteX12" fmla="*/ 3064862 w 5455860"/>
              <a:gd name="connsiteY12" fmla="*/ 6780599 h 6858000"/>
              <a:gd name="connsiteX13" fmla="*/ 3581510 w 5455860"/>
              <a:gd name="connsiteY13" fmla="*/ 6374814 h 6858000"/>
              <a:gd name="connsiteX14" fmla="*/ 5455860 w 5455860"/>
              <a:gd name="connsiteY14" fmla="*/ 3621656 h 6858000"/>
              <a:gd name="connsiteX15" fmla="*/ 3854961 w 5455860"/>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5860" h="6858000">
                <a:moveTo>
                  <a:pt x="3832837" y="0"/>
                </a:moveTo>
                <a:lnTo>
                  <a:pt x="2739604" y="0"/>
                </a:lnTo>
                <a:lnTo>
                  <a:pt x="1959438" y="0"/>
                </a:lnTo>
                <a:lnTo>
                  <a:pt x="1895061" y="0"/>
                </a:lnTo>
                <a:lnTo>
                  <a:pt x="249909" y="0"/>
                </a:lnTo>
                <a:lnTo>
                  <a:pt x="0" y="0"/>
                </a:lnTo>
                <a:lnTo>
                  <a:pt x="0" y="6858000"/>
                </a:lnTo>
                <a:lnTo>
                  <a:pt x="249909" y="6858000"/>
                </a:lnTo>
                <a:lnTo>
                  <a:pt x="1895061" y="6858000"/>
                </a:lnTo>
                <a:lnTo>
                  <a:pt x="1959438" y="6858000"/>
                </a:lnTo>
                <a:lnTo>
                  <a:pt x="2739604" y="6858000"/>
                </a:lnTo>
                <a:lnTo>
                  <a:pt x="2953106" y="6858000"/>
                </a:lnTo>
                <a:lnTo>
                  <a:pt x="3064862" y="6780599"/>
                </a:lnTo>
                <a:cubicBezTo>
                  <a:pt x="3238680" y="6653108"/>
                  <a:pt x="3409307" y="6515397"/>
                  <a:pt x="3581510" y="6374814"/>
                </a:cubicBezTo>
                <a:cubicBezTo>
                  <a:pt x="4527135" y="5602839"/>
                  <a:pt x="5455860" y="4969131"/>
                  <a:pt x="5455860" y="3621656"/>
                </a:cubicBezTo>
                <a:cubicBezTo>
                  <a:pt x="5455860" y="2093192"/>
                  <a:pt x="4882124" y="754641"/>
                  <a:pt x="3854961"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25586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9" name="Freeform: Shape 18">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69160"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152F0C28-58F8-4549-94CC-1E890AF46728}"/>
              </a:ext>
            </a:extLst>
          </p:cNvPr>
          <p:cNvSpPr>
            <a:spLocks noGrp="1"/>
          </p:cNvSpPr>
          <p:nvPr>
            <p:ph type="title"/>
          </p:nvPr>
        </p:nvSpPr>
        <p:spPr>
          <a:xfrm>
            <a:off x="7587615" y="1045596"/>
            <a:ext cx="4148511" cy="1944371"/>
          </a:xfrm>
        </p:spPr>
        <p:txBody>
          <a:bodyPr anchor="b">
            <a:normAutofit/>
          </a:bodyPr>
          <a:lstStyle/>
          <a:p>
            <a:r>
              <a:rPr lang="en-US" dirty="0"/>
              <a:t>Outcome</a:t>
            </a:r>
          </a:p>
        </p:txBody>
      </p:sp>
      <p:pic>
        <p:nvPicPr>
          <p:cNvPr id="8" name="Picture 7" descr="Chart, scatter chart&#10;&#10;Description automatically generated">
            <a:extLst>
              <a:ext uri="{FF2B5EF4-FFF2-40B4-BE49-F238E27FC236}">
                <a16:creationId xmlns:a16="http://schemas.microsoft.com/office/drawing/2014/main" id="{1E47C042-3058-4036-A9BF-72166FEE48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07" y="1162878"/>
            <a:ext cx="6798368" cy="4532244"/>
          </a:xfrm>
          <a:prstGeom prst="rect">
            <a:avLst/>
          </a:prstGeom>
        </p:spPr>
      </p:pic>
      <p:sp>
        <p:nvSpPr>
          <p:cNvPr id="3" name="Content Placeholder 2">
            <a:extLst>
              <a:ext uri="{FF2B5EF4-FFF2-40B4-BE49-F238E27FC236}">
                <a16:creationId xmlns:a16="http://schemas.microsoft.com/office/drawing/2014/main" id="{B0EF8097-A609-4AEE-882B-3DEA1F4DE37F}"/>
              </a:ext>
            </a:extLst>
          </p:cNvPr>
          <p:cNvSpPr>
            <a:spLocks noGrp="1"/>
          </p:cNvSpPr>
          <p:nvPr>
            <p:ph idx="1"/>
          </p:nvPr>
        </p:nvSpPr>
        <p:spPr>
          <a:xfrm>
            <a:off x="7657106" y="3220279"/>
            <a:ext cx="4023361" cy="2385392"/>
          </a:xfrm>
        </p:spPr>
        <p:txBody>
          <a:bodyPr>
            <a:normAutofit/>
          </a:bodyPr>
          <a:lstStyle/>
          <a:p>
            <a:r>
              <a:rPr lang="en-US" dirty="0"/>
              <a:t>The model is successful and can reasonably predict how profitable a student can be within a class. </a:t>
            </a:r>
          </a:p>
          <a:p>
            <a:endParaRPr lang="en-US" dirty="0"/>
          </a:p>
        </p:txBody>
      </p:sp>
      <p:sp>
        <p:nvSpPr>
          <p:cNvPr id="4" name="AutoShape 2">
            <a:extLst>
              <a:ext uri="{FF2B5EF4-FFF2-40B4-BE49-F238E27FC236}">
                <a16:creationId xmlns:a16="http://schemas.microsoft.com/office/drawing/2014/main" id="{C84BA744-6206-4DED-8EAB-DF63E8F42DE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242215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34508-28F8-49B9-A59E-A0FDE6C15887}"/>
              </a:ext>
            </a:extLst>
          </p:cNvPr>
          <p:cNvSpPr>
            <a:spLocks noGrp="1"/>
          </p:cNvSpPr>
          <p:nvPr>
            <p:ph type="title"/>
          </p:nvPr>
        </p:nvSpPr>
        <p:spPr/>
        <p:txBody>
          <a:bodyPr/>
          <a:lstStyle/>
          <a:p>
            <a:r>
              <a:rPr lang="en-US" dirty="0"/>
              <a:t>Heroku </a:t>
            </a:r>
          </a:p>
        </p:txBody>
      </p:sp>
      <p:sp>
        <p:nvSpPr>
          <p:cNvPr id="3" name="Content Placeholder 2">
            <a:extLst>
              <a:ext uri="{FF2B5EF4-FFF2-40B4-BE49-F238E27FC236}">
                <a16:creationId xmlns:a16="http://schemas.microsoft.com/office/drawing/2014/main" id="{1FA5F7D6-E674-43C9-9B2C-EF369A430326}"/>
              </a:ext>
            </a:extLst>
          </p:cNvPr>
          <p:cNvSpPr>
            <a:spLocks noGrp="1"/>
          </p:cNvSpPr>
          <p:nvPr>
            <p:ph idx="1"/>
          </p:nvPr>
        </p:nvSpPr>
        <p:spPr/>
        <p:txBody>
          <a:bodyPr/>
          <a:lstStyle/>
          <a:p>
            <a:r>
              <a:rPr lang="en-US" dirty="0"/>
              <a:t>Details </a:t>
            </a:r>
          </a:p>
        </p:txBody>
      </p:sp>
    </p:spTree>
    <p:extLst>
      <p:ext uri="{BB962C8B-B14F-4D97-AF65-F5344CB8AC3E}">
        <p14:creationId xmlns:p14="http://schemas.microsoft.com/office/powerpoint/2010/main" val="1340422133"/>
      </p:ext>
    </p:extLst>
  </p:cSld>
  <p:clrMapOvr>
    <a:masterClrMapping/>
  </p:clrMapOvr>
</p:sld>
</file>

<file path=ppt/theme/theme1.xml><?xml version="1.0" encoding="utf-8"?>
<a:theme xmlns:a="http://schemas.openxmlformats.org/drawingml/2006/main" name="SketchLinesVTI">
  <a:themeElements>
    <a:clrScheme name="AnalogousFromLightSeedRightStep">
      <a:dk1>
        <a:srgbClr val="000000"/>
      </a:dk1>
      <a:lt1>
        <a:srgbClr val="FFFFFF"/>
      </a:lt1>
      <a:dk2>
        <a:srgbClr val="242F41"/>
      </a:dk2>
      <a:lt2>
        <a:srgbClr val="E8E5E2"/>
      </a:lt2>
      <a:accent1>
        <a:srgbClr val="67A7E2"/>
      </a:accent1>
      <a:accent2>
        <a:srgbClr val="5967DF"/>
      </a:accent2>
      <a:accent3>
        <a:srgbClr val="9A77E5"/>
      </a:accent3>
      <a:accent4>
        <a:srgbClr val="BB59DF"/>
      </a:accent4>
      <a:accent5>
        <a:srgbClr val="E577D5"/>
      </a:accent5>
      <a:accent6>
        <a:srgbClr val="DF5994"/>
      </a:accent6>
      <a:hlink>
        <a:srgbClr val="9E7D5E"/>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otalTime>243</TotalTime>
  <Words>270</Words>
  <Application>Microsoft Office PowerPoint</Application>
  <PresentationFormat>Widescreen</PresentationFormat>
  <Paragraphs>34</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Meiryo</vt:lpstr>
      <vt:lpstr>Arial</vt:lpstr>
      <vt:lpstr>Corbel</vt:lpstr>
      <vt:lpstr>Inter</vt:lpstr>
      <vt:lpstr>SketchLinesVTI</vt:lpstr>
      <vt:lpstr>Pilot Success</vt:lpstr>
      <vt:lpstr>Background</vt:lpstr>
      <vt:lpstr>PowerPoint Presentation</vt:lpstr>
      <vt:lpstr>Prediction and Goal </vt:lpstr>
      <vt:lpstr>Data and Cleaning</vt:lpstr>
      <vt:lpstr>Machine Learning</vt:lpstr>
      <vt:lpstr>Code</vt:lpstr>
      <vt:lpstr>Outcome</vt:lpstr>
      <vt:lpstr>Heroku </vt:lpstr>
      <vt:lpstr>Let’s Fly to details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Tyler Smoot</dc:creator>
  <cp:lastModifiedBy>Tyler Smoot</cp:lastModifiedBy>
  <cp:revision>4</cp:revision>
  <dcterms:created xsi:type="dcterms:W3CDTF">2021-11-20T14:57:03Z</dcterms:created>
  <dcterms:modified xsi:type="dcterms:W3CDTF">2021-11-20T19:00:57Z</dcterms:modified>
</cp:coreProperties>
</file>

<file path=docProps/thumbnail.jpeg>
</file>